
<file path=[Content_Types].xml><?xml version="1.0" encoding="utf-8"?>
<Types xmlns="http://schemas.openxmlformats.org/package/2006/content-types">
  <Default Extension="jpeg" ContentType="image/jpeg"/>
  <Default Extension="wdp" ContentType="image/vnd.ms-photo"/>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3"/>
    <p:sldId id="257" r:id="rId5"/>
    <p:sldId id="258" r:id="rId6"/>
    <p:sldId id="264" r:id="rId7"/>
    <p:sldId id="318" r:id="rId8"/>
    <p:sldId id="321" r:id="rId9"/>
    <p:sldId id="284" r:id="rId10"/>
    <p:sldId id="285" r:id="rId11"/>
    <p:sldId id="492" r:id="rId12"/>
    <p:sldId id="346" r:id="rId13"/>
    <p:sldId id="320" r:id="rId14"/>
    <p:sldId id="348" r:id="rId15"/>
    <p:sldId id="349" r:id="rId16"/>
    <p:sldId id="350" r:id="rId17"/>
    <p:sldId id="351" r:id="rId18"/>
    <p:sldId id="352" r:id="rId19"/>
    <p:sldId id="353" r:id="rId20"/>
    <p:sldId id="354" r:id="rId21"/>
    <p:sldId id="355" r:id="rId22"/>
    <p:sldId id="356" r:id="rId23"/>
    <p:sldId id="357" r:id="rId24"/>
    <p:sldId id="358" r:id="rId25"/>
    <p:sldId id="359" r:id="rId26"/>
    <p:sldId id="360" r:id="rId27"/>
    <p:sldId id="361" r:id="rId28"/>
    <p:sldId id="322" r:id="rId29"/>
    <p:sldId id="365" r:id="rId30"/>
    <p:sldId id="457" r:id="rId31"/>
    <p:sldId id="366" r:id="rId32"/>
    <p:sldId id="367" r:id="rId33"/>
    <p:sldId id="368" r:id="rId34"/>
    <p:sldId id="369" r:id="rId35"/>
    <p:sldId id="405" r:id="rId36"/>
    <p:sldId id="371" r:id="rId37"/>
    <p:sldId id="406" r:id="rId38"/>
    <p:sldId id="407" r:id="rId39"/>
    <p:sldId id="408" r:id="rId40"/>
    <p:sldId id="409" r:id="rId41"/>
    <p:sldId id="410" r:id="rId42"/>
    <p:sldId id="377" r:id="rId43"/>
    <p:sldId id="379" r:id="rId44"/>
    <p:sldId id="380" r:id="rId45"/>
    <p:sldId id="381" r:id="rId46"/>
    <p:sldId id="383" r:id="rId47"/>
    <p:sldId id="384" r:id="rId48"/>
    <p:sldId id="385" r:id="rId49"/>
    <p:sldId id="386" r:id="rId50"/>
    <p:sldId id="388" r:id="rId51"/>
    <p:sldId id="390" r:id="rId52"/>
    <p:sldId id="444" r:id="rId53"/>
    <p:sldId id="391" r:id="rId54"/>
    <p:sldId id="393" r:id="rId55"/>
    <p:sldId id="394" r:id="rId56"/>
    <p:sldId id="395" r:id="rId57"/>
    <p:sldId id="397" r:id="rId58"/>
    <p:sldId id="398" r:id="rId59"/>
    <p:sldId id="438" r:id="rId60"/>
    <p:sldId id="439" r:id="rId61"/>
    <p:sldId id="276" r:id="rId62"/>
    <p:sldId id="401" r:id="rId63"/>
    <p:sldId id="402" r:id="rId64"/>
    <p:sldId id="403" r:id="rId65"/>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刘思蜀" initials="刘"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Rg st="1" end="62"/>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1110"/>
    <a:srgbClr val="B8ABB5"/>
    <a:srgbClr val="003275"/>
    <a:srgbClr val="E5E5E3"/>
    <a:srgbClr val="2C3F46"/>
    <a:srgbClr val="D3CDB7"/>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0" d="100"/>
          <a:sy n="90" d="100"/>
        </p:scale>
        <p:origin x="-780" y="-90"/>
      </p:cViewPr>
      <p:guideLst>
        <p:guide orient="horz" pos="1558"/>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9" Type="http://schemas.openxmlformats.org/officeDocument/2006/relationships/commentAuthors" Target="commentAuthors.xml"/><Relationship Id="rId68" Type="http://schemas.openxmlformats.org/officeDocument/2006/relationships/tableStyles" Target="tableStyles.xml"/><Relationship Id="rId67" Type="http://schemas.openxmlformats.org/officeDocument/2006/relationships/viewProps" Target="viewProps.xml"/><Relationship Id="rId66" Type="http://schemas.openxmlformats.org/officeDocument/2006/relationships/presProps" Target="presProps.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15CE5DE-7342-41F7-87B1-EF8C875CD528}"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FD9E84F-CDFB-4D59-BBF8-F03EAAC11395}"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FD9E84F-CDFB-4D59-BBF8-F03EAAC11395}"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8DA4F503-60F6-4CC2-9E70-F15F62FD0C4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1E0E917-2B26-4C24-BADC-626B1D94F108}"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8DA4F503-60F6-4CC2-9E70-F15F62FD0C4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1E0E917-2B26-4C24-BADC-626B1D94F108}"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8DA4F503-60F6-4CC2-9E70-F15F62FD0C4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1E0E917-2B26-4C24-BADC-626B1D94F108}"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8DA4F503-60F6-4CC2-9E70-F15F62FD0C4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1E0E917-2B26-4C24-BADC-626B1D94F108}"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8DA4F503-60F6-4CC2-9E70-F15F62FD0C4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1E0E917-2B26-4C24-BADC-626B1D94F108}"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8DA4F503-60F6-4CC2-9E70-F15F62FD0C4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1E0E917-2B26-4C24-BADC-626B1D94F108}"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8DA4F503-60F6-4CC2-9E70-F15F62FD0C4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1E0E917-2B26-4C24-BADC-626B1D94F108}"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8DA4F503-60F6-4CC2-9E70-F15F62FD0C4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1E0E917-2B26-4C24-BADC-626B1D94F108}"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DA4F503-60F6-4CC2-9E70-F15F62FD0C4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1E0E917-2B26-4C24-BADC-626B1D94F108}"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8DA4F503-60F6-4CC2-9E70-F15F62FD0C4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1E0E917-2B26-4C24-BADC-626B1D94F108}"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8DA4F503-60F6-4CC2-9E70-F15F62FD0C4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1E0E917-2B26-4C24-BADC-626B1D94F108}"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8DA4F503-60F6-4CC2-9E70-F15F62FD0C45}" type="datetimeFigureOut">
              <a:rPr lang="zh-CN" altLang="en-US" smtClean="0"/>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31E0E917-2B26-4C24-BADC-626B1D94F108}"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7.xml"/><Relationship Id="rId2" Type="http://schemas.microsoft.com/office/2007/relationships/hdphoto" Target="../media/hdphoto2.wdp"/><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7.xml"/><Relationship Id="rId2" Type="http://schemas.openxmlformats.org/officeDocument/2006/relationships/image" Target="../media/image6.png"/><Relationship Id="rId1" Type="http://schemas.openxmlformats.org/officeDocument/2006/relationships/image" Target="../media/image5.png"/></Relationships>
</file>

<file path=ppt/slides/_rels/slide13.xml.rels><?xml version="1.0" encoding="UTF-8" standalone="yes"?>
<Relationships xmlns="http://schemas.openxmlformats.org/package/2006/relationships"><Relationship Id="rId5" Type="http://schemas.openxmlformats.org/officeDocument/2006/relationships/notesSlide" Target="../notesSlides/notesSlide13.xml"/><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image" Target="../media/image7.png"/></Relationships>
</file>

<file path=ppt/slides/_rels/slide14.xml.rels><?xml version="1.0" encoding="UTF-8" standalone="yes"?>
<Relationships xmlns="http://schemas.openxmlformats.org/package/2006/relationships"><Relationship Id="rId6" Type="http://schemas.openxmlformats.org/officeDocument/2006/relationships/notesSlide" Target="../notesSlides/notesSlide14.xml"/><Relationship Id="rId5" Type="http://schemas.openxmlformats.org/officeDocument/2006/relationships/slideLayout" Target="../slideLayouts/slideLayout7.xml"/><Relationship Id="rId4" Type="http://schemas.openxmlformats.org/officeDocument/2006/relationships/image" Target="../media/image12.png"/><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7.xml"/><Relationship Id="rId2" Type="http://schemas.openxmlformats.org/officeDocument/2006/relationships/image" Target="../media/image14.png"/><Relationship Id="rId1" Type="http://schemas.openxmlformats.org/officeDocument/2006/relationships/image" Target="../media/image13.png"/></Relationships>
</file>

<file path=ppt/slides/_rels/slide16.xml.rels><?xml version="1.0" encoding="UTF-8" standalone="yes"?>
<Relationships xmlns="http://schemas.openxmlformats.org/package/2006/relationships"><Relationship Id="rId6" Type="http://schemas.openxmlformats.org/officeDocument/2006/relationships/notesSlide" Target="../notesSlides/notesSlide16.xml"/><Relationship Id="rId5" Type="http://schemas.openxmlformats.org/officeDocument/2006/relationships/slideLayout" Target="../slideLayouts/slideLayout7.xml"/><Relationship Id="rId4" Type="http://schemas.openxmlformats.org/officeDocument/2006/relationships/image" Target="../media/image18.png"/><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slides/_rels/slide17.xml.rels><?xml version="1.0" encoding="UTF-8" standalone="yes"?>
<Relationships xmlns="http://schemas.openxmlformats.org/package/2006/relationships"><Relationship Id="rId6" Type="http://schemas.openxmlformats.org/officeDocument/2006/relationships/notesSlide" Target="../notesSlides/notesSlide17.xml"/><Relationship Id="rId5" Type="http://schemas.openxmlformats.org/officeDocument/2006/relationships/slideLayout" Target="../slideLayouts/slideLayout7.xml"/><Relationship Id="rId4" Type="http://schemas.openxmlformats.org/officeDocument/2006/relationships/image" Target="../media/image22.png"/><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9.png"/></Relationships>
</file>

<file path=ppt/slides/_rels/slide18.xml.rels><?xml version="1.0" encoding="UTF-8" standalone="yes"?>
<Relationships xmlns="http://schemas.openxmlformats.org/package/2006/relationships"><Relationship Id="rId5" Type="http://schemas.openxmlformats.org/officeDocument/2006/relationships/notesSlide" Target="../notesSlides/notesSlide18.xml"/><Relationship Id="rId4" Type="http://schemas.openxmlformats.org/officeDocument/2006/relationships/slideLayout" Target="../slideLayouts/slideLayout7.xml"/><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23.png"/></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19.xml"/><Relationship Id="rId3" Type="http://schemas.openxmlformats.org/officeDocument/2006/relationships/slideLayout" Target="../slideLayouts/slideLayout7.xml"/><Relationship Id="rId2" Type="http://schemas.openxmlformats.org/officeDocument/2006/relationships/image" Target="../media/image27.png"/><Relationship Id="rId1" Type="http://schemas.openxmlformats.org/officeDocument/2006/relationships/image" Target="../media/image26.png"/></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7.xml"/><Relationship Id="rId2" Type="http://schemas.microsoft.com/office/2007/relationships/hdphoto" Target="../media/hdphoto1.wdp"/><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4" Type="http://schemas.openxmlformats.org/officeDocument/2006/relationships/notesSlide" Target="../notesSlides/notesSlide20.xml"/><Relationship Id="rId3" Type="http://schemas.openxmlformats.org/officeDocument/2006/relationships/slideLayout" Target="../slideLayouts/slideLayout7.xml"/><Relationship Id="rId2" Type="http://schemas.openxmlformats.org/officeDocument/2006/relationships/image" Target="../media/image29.png"/><Relationship Id="rId1" Type="http://schemas.openxmlformats.org/officeDocument/2006/relationships/image" Target="../media/image28.png"/></Relationships>
</file>

<file path=ppt/slides/_rels/slide21.xml.rels><?xml version="1.0" encoding="UTF-8" standalone="yes"?>
<Relationships xmlns="http://schemas.openxmlformats.org/package/2006/relationships"><Relationship Id="rId4" Type="http://schemas.openxmlformats.org/officeDocument/2006/relationships/notesSlide" Target="../notesSlides/notesSlide21.xml"/><Relationship Id="rId3" Type="http://schemas.openxmlformats.org/officeDocument/2006/relationships/slideLayout" Target="../slideLayouts/slideLayout7.xml"/><Relationship Id="rId2" Type="http://schemas.openxmlformats.org/officeDocument/2006/relationships/image" Target="../media/image31.png"/><Relationship Id="rId1" Type="http://schemas.openxmlformats.org/officeDocument/2006/relationships/image" Target="../media/image30.png"/></Relationships>
</file>

<file path=ppt/slides/_rels/slide22.xml.rels><?xml version="1.0" encoding="UTF-8" standalone="yes"?>
<Relationships xmlns="http://schemas.openxmlformats.org/package/2006/relationships"><Relationship Id="rId5" Type="http://schemas.openxmlformats.org/officeDocument/2006/relationships/notesSlide" Target="../notesSlides/notesSlide22.xml"/><Relationship Id="rId4" Type="http://schemas.openxmlformats.org/officeDocument/2006/relationships/slideLayout" Target="../slideLayouts/slideLayout7.xml"/><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32.png"/></Relationships>
</file>

<file path=ppt/slides/_rels/slide23.xml.rels><?xml version="1.0" encoding="UTF-8" standalone="yes"?>
<Relationships xmlns="http://schemas.openxmlformats.org/package/2006/relationships"><Relationship Id="rId5" Type="http://schemas.openxmlformats.org/officeDocument/2006/relationships/notesSlide" Target="../notesSlides/notesSlide23.xml"/><Relationship Id="rId4" Type="http://schemas.openxmlformats.org/officeDocument/2006/relationships/slideLayout" Target="../slideLayouts/slideLayout7.xml"/><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image" Target="../media/image35.png"/></Relationships>
</file>

<file path=ppt/slides/_rels/slide24.xml.rels><?xml version="1.0" encoding="UTF-8" standalone="yes"?>
<Relationships xmlns="http://schemas.openxmlformats.org/package/2006/relationships"><Relationship Id="rId5" Type="http://schemas.openxmlformats.org/officeDocument/2006/relationships/notesSlide" Target="../notesSlides/notesSlide24.xml"/><Relationship Id="rId4" Type="http://schemas.openxmlformats.org/officeDocument/2006/relationships/slideLayout" Target="../slideLayouts/slideLayout7.xml"/><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image" Target="../media/image38.png"/></Relationships>
</file>

<file path=ppt/slides/_rels/slide25.xml.rels><?xml version="1.0" encoding="UTF-8" standalone="yes"?>
<Relationships xmlns="http://schemas.openxmlformats.org/package/2006/relationships"><Relationship Id="rId5" Type="http://schemas.openxmlformats.org/officeDocument/2006/relationships/notesSlide" Target="../notesSlides/notesSlide25.xml"/><Relationship Id="rId4" Type="http://schemas.openxmlformats.org/officeDocument/2006/relationships/slideLayout" Target="../slideLayouts/slideLayout7.xml"/><Relationship Id="rId3" Type="http://schemas.openxmlformats.org/officeDocument/2006/relationships/image" Target="../media/image5.png"/><Relationship Id="rId2" Type="http://schemas.openxmlformats.org/officeDocument/2006/relationships/image" Target="../media/image41.png"/><Relationship Id="rId1"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image" Target="../media/image42.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30.xml.rels><?xml version="1.0" encoding="UTF-8" standalone="yes"?>
<Relationships xmlns="http://schemas.openxmlformats.org/package/2006/relationships"><Relationship Id="rId4" Type="http://schemas.openxmlformats.org/officeDocument/2006/relationships/notesSlide" Target="../notesSlides/notesSlide30.xml"/><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43.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7.xml"/><Relationship Id="rId1" Type="http://schemas.openxmlformats.org/officeDocument/2006/relationships/image" Target="../media/image44.png"/></Relationships>
</file>

<file path=ppt/slides/_rels/slide32.xml.rels><?xml version="1.0" encoding="UTF-8" standalone="yes"?>
<Relationships xmlns="http://schemas.openxmlformats.org/package/2006/relationships"><Relationship Id="rId4" Type="http://schemas.openxmlformats.org/officeDocument/2006/relationships/notesSlide" Target="../notesSlides/notesSlide32.xml"/><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8.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7.xml"/><Relationship Id="rId1" Type="http://schemas.openxmlformats.org/officeDocument/2006/relationships/image" Target="../media/image44.png"/></Relationships>
</file>

<file path=ppt/slides/_rels/slide34.xml.rels><?xml version="1.0" encoding="UTF-8" standalone="yes"?>
<Relationships xmlns="http://schemas.openxmlformats.org/package/2006/relationships"><Relationship Id="rId5" Type="http://schemas.openxmlformats.org/officeDocument/2006/relationships/notesSlide" Target="../notesSlides/notesSlide34.xml"/><Relationship Id="rId4" Type="http://schemas.openxmlformats.org/officeDocument/2006/relationships/slideLayout" Target="../slideLayouts/slideLayout7.xml"/><Relationship Id="rId3" Type="http://schemas.openxmlformats.org/officeDocument/2006/relationships/image" Target="../media/image3.png"/><Relationship Id="rId2" Type="http://schemas.openxmlformats.org/officeDocument/2006/relationships/image" Target="../media/image45.png"/><Relationship Id="rId1" Type="http://schemas.openxmlformats.org/officeDocument/2006/relationships/image" Target="../media/image44.png"/></Relationships>
</file>

<file path=ppt/slides/_rels/slide35.xml.rels><?xml version="1.0" encoding="UTF-8" standalone="yes"?>
<Relationships xmlns="http://schemas.openxmlformats.org/package/2006/relationships"><Relationship Id="rId5" Type="http://schemas.openxmlformats.org/officeDocument/2006/relationships/notesSlide" Target="../notesSlides/notesSlide35.xml"/><Relationship Id="rId4" Type="http://schemas.openxmlformats.org/officeDocument/2006/relationships/slideLayout" Target="../slideLayouts/slideLayout7.xml"/><Relationship Id="rId3" Type="http://schemas.openxmlformats.org/officeDocument/2006/relationships/image" Target="../media/image46.png"/><Relationship Id="rId2" Type="http://schemas.openxmlformats.org/officeDocument/2006/relationships/image" Target="../media/image3.png"/><Relationship Id="rId1" Type="http://schemas.openxmlformats.org/officeDocument/2006/relationships/image" Target="../media/image43.jpeg"/></Relationships>
</file>

<file path=ppt/slides/_rels/slide36.xml.rels><?xml version="1.0" encoding="UTF-8" standalone="yes"?>
<Relationships xmlns="http://schemas.openxmlformats.org/package/2006/relationships"><Relationship Id="rId5" Type="http://schemas.openxmlformats.org/officeDocument/2006/relationships/notesSlide" Target="../notesSlides/notesSlide36.xml"/><Relationship Id="rId4" Type="http://schemas.openxmlformats.org/officeDocument/2006/relationships/slideLayout" Target="../slideLayouts/slideLayout7.xml"/><Relationship Id="rId3" Type="http://schemas.openxmlformats.org/officeDocument/2006/relationships/image" Target="../media/image3.png"/><Relationship Id="rId2" Type="http://schemas.openxmlformats.org/officeDocument/2006/relationships/image" Target="../media/image43.jpeg"/><Relationship Id="rId1" Type="http://schemas.openxmlformats.org/officeDocument/2006/relationships/image" Target="../media/image46.png"/></Relationships>
</file>

<file path=ppt/slides/_rels/slide37.xml.rels><?xml version="1.0" encoding="UTF-8" standalone="yes"?>
<Relationships xmlns="http://schemas.openxmlformats.org/package/2006/relationships"><Relationship Id="rId5" Type="http://schemas.openxmlformats.org/officeDocument/2006/relationships/notesSlide" Target="../notesSlides/notesSlide37.xml"/><Relationship Id="rId4" Type="http://schemas.openxmlformats.org/officeDocument/2006/relationships/slideLayout" Target="../slideLayouts/slideLayout7.xml"/><Relationship Id="rId3" Type="http://schemas.openxmlformats.org/officeDocument/2006/relationships/image" Target="../media/image47.png"/><Relationship Id="rId2" Type="http://schemas.openxmlformats.org/officeDocument/2006/relationships/image" Target="../media/image3.png"/><Relationship Id="rId1" Type="http://schemas.openxmlformats.org/officeDocument/2006/relationships/image" Target="../media/image43.jpeg"/></Relationships>
</file>

<file path=ppt/slides/_rels/slide38.xml.rels><?xml version="1.0" encoding="UTF-8" standalone="yes"?>
<Relationships xmlns="http://schemas.openxmlformats.org/package/2006/relationships"><Relationship Id="rId4" Type="http://schemas.openxmlformats.org/officeDocument/2006/relationships/notesSlide" Target="../notesSlides/notesSlide38.xml"/><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43.jpeg"/></Relationships>
</file>

<file path=ppt/slides/_rels/slide39.xml.rels><?xml version="1.0" encoding="UTF-8" standalone="yes"?>
<Relationships xmlns="http://schemas.openxmlformats.org/package/2006/relationships"><Relationship Id="rId4" Type="http://schemas.openxmlformats.org/officeDocument/2006/relationships/notesSlide" Target="../notesSlides/notesSlide39.xml"/><Relationship Id="rId3" Type="http://schemas.openxmlformats.org/officeDocument/2006/relationships/slideLayout" Target="../slideLayouts/slideLayout7.xml"/><Relationship Id="rId2" Type="http://schemas.openxmlformats.org/officeDocument/2006/relationships/image" Target="../media/image48.png"/><Relationship Id="rId1" Type="http://schemas.openxmlformats.org/officeDocument/2006/relationships/image" Target="../media/image4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4" Type="http://schemas.openxmlformats.org/officeDocument/2006/relationships/notesSlide" Target="../notesSlides/notesSlide40.xml"/><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49.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7.xml"/><Relationship Id="rId1" Type="http://schemas.openxmlformats.org/officeDocument/2006/relationships/image" Target="../media/image50.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7.xml"/><Relationship Id="rId1" Type="http://schemas.openxmlformats.org/officeDocument/2006/relationships/image" Target="../media/image51.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7.xml"/><Relationship Id="rId1" Type="http://schemas.openxmlformats.org/officeDocument/2006/relationships/image" Target="../media/image52.png"/></Relationships>
</file>

<file path=ppt/slides/_rels/slide44.xml.rels><?xml version="1.0" encoding="UTF-8" standalone="yes"?>
<Relationships xmlns="http://schemas.openxmlformats.org/package/2006/relationships"><Relationship Id="rId4" Type="http://schemas.openxmlformats.org/officeDocument/2006/relationships/notesSlide" Target="../notesSlides/notesSlide44.xml"/><Relationship Id="rId3" Type="http://schemas.openxmlformats.org/officeDocument/2006/relationships/slideLayout" Target="../slideLayouts/slideLayout7.xml"/><Relationship Id="rId2" Type="http://schemas.openxmlformats.org/officeDocument/2006/relationships/image" Target="../media/image53.png"/><Relationship Id="rId1" Type="http://schemas.openxmlformats.org/officeDocument/2006/relationships/image" Target="../media/image24.png"/></Relationships>
</file>

<file path=ppt/slides/_rels/slide45.xml.rels><?xml version="1.0" encoding="UTF-8" standalone="yes"?>
<Relationships xmlns="http://schemas.openxmlformats.org/package/2006/relationships"><Relationship Id="rId4" Type="http://schemas.openxmlformats.org/officeDocument/2006/relationships/notesSlide" Target="../notesSlides/notesSlide45.xml"/><Relationship Id="rId3" Type="http://schemas.openxmlformats.org/officeDocument/2006/relationships/slideLayout" Target="../slideLayouts/slideLayout7.xml"/><Relationship Id="rId2" Type="http://schemas.openxmlformats.org/officeDocument/2006/relationships/image" Target="../media/image55.png"/><Relationship Id="rId1" Type="http://schemas.openxmlformats.org/officeDocument/2006/relationships/image" Target="../media/image54.png"/></Relationships>
</file>

<file path=ppt/slides/_rels/slide46.xml.rels><?xml version="1.0" encoding="UTF-8" standalone="yes"?>
<Relationships xmlns="http://schemas.openxmlformats.org/package/2006/relationships"><Relationship Id="rId4" Type="http://schemas.openxmlformats.org/officeDocument/2006/relationships/notesSlide" Target="../notesSlides/notesSlide46.xml"/><Relationship Id="rId3" Type="http://schemas.openxmlformats.org/officeDocument/2006/relationships/slideLayout" Target="../slideLayouts/slideLayout7.xml"/><Relationship Id="rId2" Type="http://schemas.openxmlformats.org/officeDocument/2006/relationships/image" Target="../media/image55.png"/><Relationship Id="rId1" Type="http://schemas.openxmlformats.org/officeDocument/2006/relationships/image" Target="../media/image26.png"/></Relationships>
</file>

<file path=ppt/slides/_rels/slide47.xml.rels><?xml version="1.0" encoding="UTF-8" standalone="yes"?>
<Relationships xmlns="http://schemas.openxmlformats.org/package/2006/relationships"><Relationship Id="rId4" Type="http://schemas.openxmlformats.org/officeDocument/2006/relationships/notesSlide" Target="../notesSlides/notesSlide47.xml"/><Relationship Id="rId3" Type="http://schemas.openxmlformats.org/officeDocument/2006/relationships/slideLayout" Target="../slideLayouts/slideLayout7.xml"/><Relationship Id="rId2" Type="http://schemas.openxmlformats.org/officeDocument/2006/relationships/image" Target="../media/image55.png"/><Relationship Id="rId1" Type="http://schemas.openxmlformats.org/officeDocument/2006/relationships/image" Target="../media/image56.jpe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7.xml"/><Relationship Id="rId1" Type="http://schemas.openxmlformats.org/officeDocument/2006/relationships/image" Target="../media/image57.jpe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7.xml"/><Relationship Id="rId1" Type="http://schemas.openxmlformats.org/officeDocument/2006/relationships/image" Target="../media/image58.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8.jpeg"/><Relationship Id="rId1" Type="http://schemas.openxmlformats.org/officeDocument/2006/relationships/image" Target="../media/image59.png"/></Relationships>
</file>

<file path=ppt/slides/_rels/slide51.xml.rels><?xml version="1.0" encoding="UTF-8" standalone="yes"?>
<Relationships xmlns="http://schemas.openxmlformats.org/package/2006/relationships"><Relationship Id="rId4" Type="http://schemas.openxmlformats.org/officeDocument/2006/relationships/notesSlide" Target="../notesSlides/notesSlide50.xml"/><Relationship Id="rId3" Type="http://schemas.openxmlformats.org/officeDocument/2006/relationships/slideLayout" Target="../slideLayouts/slideLayout7.xml"/><Relationship Id="rId2" Type="http://schemas.openxmlformats.org/officeDocument/2006/relationships/image" Target="../media/image55.png"/><Relationship Id="rId1" Type="http://schemas.openxmlformats.org/officeDocument/2006/relationships/image" Target="../media/image60.jpeg"/></Relationships>
</file>

<file path=ppt/slides/_rels/slide52.xml.rels><?xml version="1.0" encoding="UTF-8" standalone="yes"?>
<Relationships xmlns="http://schemas.openxmlformats.org/package/2006/relationships"><Relationship Id="rId4" Type="http://schemas.openxmlformats.org/officeDocument/2006/relationships/notesSlide" Target="../notesSlides/notesSlide51.xml"/><Relationship Id="rId3" Type="http://schemas.openxmlformats.org/officeDocument/2006/relationships/slideLayout" Target="../slideLayouts/slideLayout7.xml"/><Relationship Id="rId2" Type="http://schemas.openxmlformats.org/officeDocument/2006/relationships/image" Target="../media/image55.png"/><Relationship Id="rId1" Type="http://schemas.openxmlformats.org/officeDocument/2006/relationships/image" Target="../media/image61.jpe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7.xml"/><Relationship Id="rId1" Type="http://schemas.openxmlformats.org/officeDocument/2006/relationships/image" Target="../media/image62.jpe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7.xml"/><Relationship Id="rId1" Type="http://schemas.openxmlformats.org/officeDocument/2006/relationships/image" Target="../media/image63.jpe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7.xml"/><Relationship Id="rId1" Type="http://schemas.openxmlformats.org/officeDocument/2006/relationships/image" Target="../media/image64.jpe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7.xml"/><Relationship Id="rId1" Type="http://schemas.openxmlformats.org/officeDocument/2006/relationships/image" Target="../media/image65.jpe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7.xml"/><Relationship Id="rId1" Type="http://schemas.openxmlformats.org/officeDocument/2006/relationships/image" Target="../media/image44.png"/></Relationships>
</file>

<file path=ppt/slides/_rels/slide58.xml.rels><?xml version="1.0" encoding="UTF-8" standalone="yes"?>
<Relationships xmlns="http://schemas.openxmlformats.org/package/2006/relationships"><Relationship Id="rId4" Type="http://schemas.openxmlformats.org/officeDocument/2006/relationships/notesSlide" Target="../notesSlides/notesSlide57.xml"/><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43.jpeg"/></Relationships>
</file>

<file path=ppt/slides/_rels/slide59.xml.rels><?xml version="1.0" encoding="UTF-8" standalone="yes"?>
<Relationships xmlns="http://schemas.openxmlformats.org/package/2006/relationships"><Relationship Id="rId4" Type="http://schemas.openxmlformats.org/officeDocument/2006/relationships/notesSlide" Target="../notesSlides/notesSlide58.xml"/><Relationship Id="rId3" Type="http://schemas.openxmlformats.org/officeDocument/2006/relationships/slideLayout" Target="../slideLayouts/slideLayout7.xml"/><Relationship Id="rId2" Type="http://schemas.microsoft.com/office/2007/relationships/hdphoto" Target="../media/hdphoto1.wdp"/><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7.xml"/><Relationship Id="rId2" Type="http://schemas.microsoft.com/office/2007/relationships/hdphoto" Target="../media/hdphoto2.wdp"/><Relationship Id="rId1" Type="http://schemas.openxmlformats.org/officeDocument/2006/relationships/image" Target="../media/image4.png"/></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6.png"/></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7.png"/></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8.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529520" y="0"/>
            <a:ext cx="5650992" cy="514350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n w="18000">
                <a:solidFill>
                  <a:schemeClr val="accent2">
                    <a:satMod val="140000"/>
                  </a:schemeClr>
                </a:solidFill>
                <a:prstDash val="solid"/>
                <a:miter lim="800000"/>
              </a:ln>
              <a:solidFill>
                <a:srgbClr val="D3CDB7"/>
              </a:solidFill>
              <a:effectLst>
                <a:outerShdw blurRad="25500" dist="23000" dir="7020000" algn="tl">
                  <a:srgbClr val="000000">
                    <a:alpha val="50000"/>
                  </a:srgbClr>
                </a:outerShdw>
              </a:effectLst>
            </a:endParaRPr>
          </a:p>
        </p:txBody>
      </p:sp>
      <p:sp>
        <p:nvSpPr>
          <p:cNvPr id="4" name="矩形 3"/>
          <p:cNvSpPr/>
          <p:nvPr/>
        </p:nvSpPr>
        <p:spPr>
          <a:xfrm>
            <a:off x="0" y="0"/>
            <a:ext cx="5596255" cy="5163820"/>
          </a:xfrm>
          <a:prstGeom prst="rect">
            <a:avLst/>
          </a:prstGeom>
          <a:solidFill>
            <a:srgbClr val="D3C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16" name="TextBox 15"/>
          <p:cNvSpPr txBox="1"/>
          <p:nvPr/>
        </p:nvSpPr>
        <p:spPr>
          <a:xfrm>
            <a:off x="8409529" y="1588160"/>
            <a:ext cx="553998" cy="2135718"/>
          </a:xfrm>
          <a:prstGeom prst="rect">
            <a:avLst/>
          </a:prstGeom>
          <a:noFill/>
          <a:ln>
            <a:noFill/>
          </a:ln>
        </p:spPr>
        <p:txBody>
          <a:bodyPr vert="eaVert" wrap="square" rtlCol="0">
            <a:spAutoFit/>
          </a:bodyPr>
          <a:lstStyle/>
          <a:p>
            <a:r>
              <a:rPr lang="zh-CN" altLang="en-US" sz="2400" dirty="0">
                <a:solidFill>
                  <a:srgbClr val="2C3F46"/>
                </a:solidFill>
              </a:rPr>
              <a:t>独步寻花</a:t>
            </a:r>
            <a:endParaRPr lang="zh-CN" altLang="en-US" sz="2400" dirty="0">
              <a:solidFill>
                <a:srgbClr val="2C3F46"/>
              </a:solidFill>
            </a:endParaRPr>
          </a:p>
        </p:txBody>
      </p:sp>
      <p:sp>
        <p:nvSpPr>
          <p:cNvPr id="19" name="矩形 18"/>
          <p:cNvSpPr/>
          <p:nvPr/>
        </p:nvSpPr>
        <p:spPr>
          <a:xfrm>
            <a:off x="584200" y="2406015"/>
            <a:ext cx="3259455" cy="1256665"/>
          </a:xfrm>
          <a:prstGeom prst="rect">
            <a:avLst/>
          </a:prstGeom>
          <a:noFill/>
          <a:ln w="3175">
            <a:solidFill>
              <a:srgbClr val="2C3F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2C3F46"/>
              </a:solidFill>
            </a:endParaRPr>
          </a:p>
        </p:txBody>
      </p:sp>
      <p:sp>
        <p:nvSpPr>
          <p:cNvPr id="21" name="矩形 20"/>
          <p:cNvSpPr/>
          <p:nvPr/>
        </p:nvSpPr>
        <p:spPr>
          <a:xfrm>
            <a:off x="5748048" y="1563638"/>
            <a:ext cx="410562" cy="432048"/>
          </a:xfrm>
          <a:prstGeom prst="rect">
            <a:avLst/>
          </a:prstGeom>
          <a:noFill/>
          <a:ln w="3175">
            <a:solidFill>
              <a:srgbClr val="2C3F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2C3F46"/>
              </a:solidFill>
            </a:endParaRPr>
          </a:p>
        </p:txBody>
      </p:sp>
      <p:cxnSp>
        <p:nvCxnSpPr>
          <p:cNvPr id="8" name="line01" hidden="1"/>
          <p:cNvCxnSpPr/>
          <p:nvPr/>
        </p:nvCxnSpPr>
        <p:spPr>
          <a:xfrm>
            <a:off x="3493008" y="-20538"/>
            <a:ext cx="0" cy="5164038"/>
          </a:xfrm>
          <a:prstGeom prst="line">
            <a:avLst/>
          </a:prstGeom>
          <a:ln>
            <a:solidFill>
              <a:srgbClr val="FFFFFF"/>
            </a:solidFill>
            <a:prstDash val="solid"/>
          </a:ln>
        </p:spPr>
        <p:style>
          <a:lnRef idx="1">
            <a:schemeClr val="accent1"/>
          </a:lnRef>
          <a:fillRef idx="0">
            <a:schemeClr val="accent1"/>
          </a:fillRef>
          <a:effectRef idx="0">
            <a:schemeClr val="accent1"/>
          </a:effectRef>
          <a:fontRef idx="minor">
            <a:schemeClr val="tx1"/>
          </a:fontRef>
        </p:style>
      </p:cxnSp>
      <p:cxnSp>
        <p:nvCxnSpPr>
          <p:cNvPr id="9" name="line01" hidden="1"/>
          <p:cNvCxnSpPr/>
          <p:nvPr/>
        </p:nvCxnSpPr>
        <p:spPr>
          <a:xfrm>
            <a:off x="-756592" y="1952124"/>
            <a:ext cx="9144000" cy="0"/>
          </a:xfrm>
          <a:prstGeom prst="line">
            <a:avLst/>
          </a:prstGeom>
          <a:ln>
            <a:solidFill>
              <a:srgbClr val="FFFFFF"/>
            </a:solidFill>
            <a:prstDash val="solid"/>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691198" y="1337945"/>
            <a:ext cx="3044825" cy="681990"/>
          </a:xfrm>
          <a:prstGeom prst="rect">
            <a:avLst/>
          </a:prstGeom>
          <a:noFill/>
        </p:spPr>
        <p:txBody>
          <a:bodyPr wrap="none" rtlCol="0">
            <a:spAutoFit/>
          </a:bodyPr>
          <a:p>
            <a:pPr lvl="0" indent="0" algn="dist">
              <a:lnSpc>
                <a:spcPct val="80000"/>
              </a:lnSpc>
              <a:buNone/>
            </a:pPr>
            <a:r>
              <a:rPr lang="zh-CN" altLang="en-US" sz="4800" b="1">
                <a:solidFill>
                  <a:srgbClr val="2C3F46"/>
                </a:solidFill>
                <a:latin typeface="+mj-lt"/>
                <a:ea typeface="+mj-lt"/>
              </a:rPr>
              <a:t>华 岸 春 天</a:t>
            </a:r>
            <a:endParaRPr lang="zh-CN" altLang="en-US" sz="4800" b="1">
              <a:solidFill>
                <a:srgbClr val="2C3F46"/>
              </a:solidFill>
              <a:latin typeface="+mj-lt"/>
              <a:ea typeface="+mj-lt"/>
            </a:endParaRPr>
          </a:p>
        </p:txBody>
      </p:sp>
      <p:sp>
        <p:nvSpPr>
          <p:cNvPr id="12" name="文本框 11"/>
          <p:cNvSpPr txBox="1"/>
          <p:nvPr/>
        </p:nvSpPr>
        <p:spPr>
          <a:xfrm>
            <a:off x="693103" y="2496185"/>
            <a:ext cx="3041015" cy="1076325"/>
          </a:xfrm>
          <a:prstGeom prst="rect">
            <a:avLst/>
          </a:prstGeom>
          <a:noFill/>
        </p:spPr>
        <p:txBody>
          <a:bodyPr wrap="none" rtlCol="0">
            <a:spAutoFit/>
          </a:bodyPr>
          <a:p>
            <a:pPr lvl="0" indent="0" algn="ctr">
              <a:lnSpc>
                <a:spcPct val="100000"/>
              </a:lnSpc>
              <a:buNone/>
            </a:pPr>
            <a:r>
              <a:rPr lang="zh-CN" altLang="en-US" sz="3200" b="1">
                <a:solidFill>
                  <a:srgbClr val="2C3F46"/>
                </a:solidFill>
                <a:latin typeface="+mj-lt"/>
                <a:ea typeface="+mj-lt"/>
              </a:rPr>
              <a:t>金宝谷之灵塔</a:t>
            </a:r>
            <a:endParaRPr lang="zh-CN" altLang="en-US" sz="3200" b="1">
              <a:solidFill>
                <a:srgbClr val="2C3F46"/>
              </a:solidFill>
              <a:latin typeface="+mj-lt"/>
              <a:ea typeface="+mj-lt"/>
            </a:endParaRPr>
          </a:p>
          <a:p>
            <a:pPr lvl="0" indent="0" algn="ctr">
              <a:lnSpc>
                <a:spcPct val="100000"/>
              </a:lnSpc>
              <a:buNone/>
            </a:pPr>
            <a:r>
              <a:rPr lang="zh-CN" altLang="en-US" sz="3200" b="1">
                <a:solidFill>
                  <a:srgbClr val="2C3F46"/>
                </a:solidFill>
                <a:latin typeface="+mj-lt"/>
                <a:ea typeface="+mj-lt"/>
              </a:rPr>
              <a:t>宣传概念片提案</a:t>
            </a:r>
            <a:endParaRPr lang="zh-CN" altLang="en-US" sz="3200" b="1">
              <a:solidFill>
                <a:srgbClr val="2C3F46"/>
              </a:solidFill>
              <a:latin typeface="+mj-lt"/>
              <a:ea typeface="+mj-lt"/>
            </a:endParaRPr>
          </a:p>
        </p:txBody>
      </p:sp>
      <p:sp>
        <p:nvSpPr>
          <p:cNvPr id="14" name="矩形 13"/>
          <p:cNvSpPr/>
          <p:nvPr/>
        </p:nvSpPr>
        <p:spPr>
          <a:xfrm>
            <a:off x="760730" y="1249680"/>
            <a:ext cx="664210" cy="698500"/>
          </a:xfrm>
          <a:prstGeom prst="rect">
            <a:avLst/>
          </a:prstGeom>
          <a:noFill/>
          <a:ln w="3175">
            <a:solidFill>
              <a:srgbClr val="2C3F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2C3F46"/>
              </a:solidFill>
            </a:endParaRPr>
          </a:p>
        </p:txBody>
      </p:sp>
      <p:sp>
        <p:nvSpPr>
          <p:cNvPr id="15" name="矩形 14"/>
          <p:cNvSpPr/>
          <p:nvPr/>
        </p:nvSpPr>
        <p:spPr>
          <a:xfrm>
            <a:off x="1496695" y="1249680"/>
            <a:ext cx="664210" cy="698500"/>
          </a:xfrm>
          <a:prstGeom prst="rect">
            <a:avLst/>
          </a:prstGeom>
          <a:noFill/>
          <a:ln w="3175">
            <a:solidFill>
              <a:srgbClr val="2C3F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2C3F46"/>
              </a:solidFill>
            </a:endParaRPr>
          </a:p>
        </p:txBody>
      </p:sp>
      <p:sp>
        <p:nvSpPr>
          <p:cNvPr id="18" name="矩形 17"/>
          <p:cNvSpPr/>
          <p:nvPr/>
        </p:nvSpPr>
        <p:spPr>
          <a:xfrm>
            <a:off x="2254885" y="1249680"/>
            <a:ext cx="664210" cy="698500"/>
          </a:xfrm>
          <a:prstGeom prst="rect">
            <a:avLst/>
          </a:prstGeom>
          <a:noFill/>
          <a:ln w="3175">
            <a:solidFill>
              <a:srgbClr val="2C3F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2C3F46"/>
              </a:solidFill>
            </a:endParaRPr>
          </a:p>
        </p:txBody>
      </p:sp>
      <p:sp>
        <p:nvSpPr>
          <p:cNvPr id="20" name="矩形 19"/>
          <p:cNvSpPr/>
          <p:nvPr/>
        </p:nvSpPr>
        <p:spPr>
          <a:xfrm>
            <a:off x="3013075" y="1249680"/>
            <a:ext cx="664210" cy="698500"/>
          </a:xfrm>
          <a:prstGeom prst="rect">
            <a:avLst/>
          </a:prstGeom>
          <a:noFill/>
          <a:ln w="3175">
            <a:solidFill>
              <a:srgbClr val="2C3F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2C3F46"/>
              </a:solidFill>
            </a:endParaRPr>
          </a:p>
        </p:txBody>
      </p:sp>
      <p:sp>
        <p:nvSpPr>
          <p:cNvPr id="22" name="文本框 21"/>
          <p:cNvSpPr txBox="1"/>
          <p:nvPr/>
        </p:nvSpPr>
        <p:spPr>
          <a:xfrm>
            <a:off x="6978015" y="2226310"/>
            <a:ext cx="1198880" cy="398780"/>
          </a:xfrm>
          <a:prstGeom prst="rect">
            <a:avLst/>
          </a:prstGeom>
          <a:noFill/>
        </p:spPr>
        <p:txBody>
          <a:bodyPr wrap="none" rtlCol="0">
            <a:spAutoFit/>
          </a:bodyPr>
          <a:p>
            <a:r>
              <a:rPr lang="zh-CN" altLang="en-US" sz="2000">
                <a:solidFill>
                  <a:srgbClr val="D3CDB7"/>
                </a:solidFill>
                <a:latin typeface="微软雅黑" panose="020B0503020204020204" charset="-122"/>
                <a:ea typeface="微软雅黑" panose="020B0503020204020204" charset="-122"/>
                <a:cs typeface="微软雅黑" panose="020B0503020204020204" charset="-122"/>
              </a:rPr>
              <a:t>天画传媒</a:t>
            </a:r>
            <a:endParaRPr lang="zh-CN" altLang="en-US" sz="2000">
              <a:solidFill>
                <a:srgbClr val="D3CDB7"/>
              </a:solidFill>
              <a:latin typeface="微软雅黑" panose="020B0503020204020204" charset="-122"/>
              <a:ea typeface="微软雅黑" panose="020B0503020204020204" charset="-122"/>
              <a:cs typeface="微软雅黑" panose="020B0503020204020204" charset="-122"/>
            </a:endParaRPr>
          </a:p>
        </p:txBody>
      </p:sp>
      <p:sp>
        <p:nvSpPr>
          <p:cNvPr id="23" name="矩形 22"/>
          <p:cNvSpPr/>
          <p:nvPr/>
        </p:nvSpPr>
        <p:spPr>
          <a:xfrm>
            <a:off x="6978015" y="2251075"/>
            <a:ext cx="1202690" cy="348615"/>
          </a:xfrm>
          <a:prstGeom prst="rect">
            <a:avLst/>
          </a:prstGeom>
          <a:noFill/>
          <a:ln w="3175">
            <a:solidFill>
              <a:srgbClr val="D3CD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2C3F46"/>
              </a:solidFill>
            </a:endParaRPr>
          </a:p>
        </p:txBody>
      </p:sp>
      <p:pic>
        <p:nvPicPr>
          <p:cNvPr id="5" name="图片 4" descr="22"/>
          <p:cNvPicPr>
            <a:picLocks noChangeAspect="1"/>
          </p:cNvPicPr>
          <p:nvPr/>
        </p:nvPicPr>
        <p:blipFill>
          <a:blip r:embed="rId1"/>
          <a:srcRect l="30280" t="5482" r="29507" b="10625"/>
          <a:stretch>
            <a:fillRect/>
          </a:stretch>
        </p:blipFill>
        <p:spPr>
          <a:xfrm>
            <a:off x="4387850" y="734060"/>
            <a:ext cx="2480310" cy="46005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3400" advClick="0" advTm="4000">
        <p14:reveal/>
      </p:transition>
    </mc:Choice>
    <mc:Fallback>
      <p:transition spd="slow" advClick="0" advTm="400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2065" y="0"/>
            <a:ext cx="9156700" cy="3723640"/>
          </a:xfrm>
          <a:prstGeom prst="rect">
            <a:avLst/>
          </a:prstGeom>
          <a:solidFill>
            <a:srgbClr val="D3C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图文框 26"/>
          <p:cNvSpPr/>
          <p:nvPr/>
        </p:nvSpPr>
        <p:spPr>
          <a:xfrm>
            <a:off x="2555776" y="270813"/>
            <a:ext cx="4295700" cy="3383260"/>
          </a:xfrm>
          <a:prstGeom prst="frame">
            <a:avLst>
              <a:gd name="adj1" fmla="val 5223"/>
            </a:avLst>
          </a:prstGeom>
          <a:solidFill>
            <a:srgbClr val="2C3F46">
              <a:alpha val="91000"/>
            </a:srgbClr>
          </a:solidFill>
          <a:ln>
            <a:noFill/>
          </a:ln>
          <a:effectLst>
            <a:outerShdw blurRad="101600" dist="12700" dir="4920000" sx="104000" sy="104000" algn="tl" rotWithShape="0">
              <a:prstClr val="black">
                <a:alpha val="40000"/>
              </a:prstClr>
            </a:outerShdw>
            <a:reflection endPos="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 name="矩形 2"/>
          <p:cNvSpPr/>
          <p:nvPr/>
        </p:nvSpPr>
        <p:spPr>
          <a:xfrm>
            <a:off x="0" y="3199221"/>
            <a:ext cx="9144000" cy="1964817"/>
          </a:xfrm>
          <a:prstGeom prst="rect">
            <a:avLst/>
          </a:prstGeom>
          <a:solidFill>
            <a:srgbClr val="2C3F4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sp>
        <p:nvSpPr>
          <p:cNvPr id="4" name="文本框 3"/>
          <p:cNvSpPr txBox="1"/>
          <p:nvPr/>
        </p:nvSpPr>
        <p:spPr>
          <a:xfrm>
            <a:off x="3596640" y="1200785"/>
            <a:ext cx="2214880" cy="1322070"/>
          </a:xfrm>
          <a:prstGeom prst="rect">
            <a:avLst/>
          </a:prstGeom>
          <a:noFill/>
        </p:spPr>
        <p:txBody>
          <a:bodyPr wrap="none" rtlCol="0">
            <a:spAutoFit/>
          </a:bodyPr>
          <a:p>
            <a:r>
              <a:rPr lang="zh-CN" altLang="en-US" sz="8000">
                <a:solidFill>
                  <a:srgbClr val="2C3F46"/>
                </a:solidFill>
                <a:latin typeface="叶根友毛笔行书2.0版" panose="02010601030101010101" charset="-122"/>
                <a:ea typeface="叶根友毛笔行书2.0版" panose="02010601030101010101" charset="-122"/>
              </a:rPr>
              <a:t>如烟</a:t>
            </a:r>
            <a:endParaRPr lang="zh-CN" altLang="en-US" sz="8000">
              <a:solidFill>
                <a:srgbClr val="2C3F46"/>
              </a:solidFill>
              <a:latin typeface="叶根友毛笔行书2.0版" panose="02010601030101010101" charset="-122"/>
              <a:ea typeface="叶根友毛笔行书2.0版" panose="02010601030101010101" charset="-122"/>
            </a:endParaRPr>
          </a:p>
        </p:txBody>
      </p:sp>
      <p:pic>
        <p:nvPicPr>
          <p:cNvPr id="5" name="图片 4" descr="预览图_千图网_编号32606177"/>
          <p:cNvPicPr>
            <a:picLocks noChangeAspect="1"/>
          </p:cNvPicPr>
          <p:nvPr/>
        </p:nvPicPr>
        <p:blipFill>
          <a:blip r:embed="rId1"/>
          <a:srcRect l="1880" t="2441" r="27339" b="425"/>
          <a:stretch>
            <a:fillRect/>
          </a:stretch>
        </p:blipFill>
        <p:spPr>
          <a:xfrm rot="4200000">
            <a:off x="1430655" y="-1458595"/>
            <a:ext cx="5127625" cy="7037070"/>
          </a:xfrm>
          <a:prstGeom prst="rect">
            <a:avLst/>
          </a:prstGeom>
        </p:spPr>
      </p:pic>
      <p:pic>
        <p:nvPicPr>
          <p:cNvPr id="6" name="图片 5" descr="预览图_千图网_编号32606177"/>
          <p:cNvPicPr>
            <a:picLocks noChangeAspect="1"/>
          </p:cNvPicPr>
          <p:nvPr/>
        </p:nvPicPr>
        <p:blipFill>
          <a:blip r:embed="rId1"/>
          <a:srcRect l="1880" t="2441" r="27339" b="425"/>
          <a:stretch>
            <a:fillRect/>
          </a:stretch>
        </p:blipFill>
        <p:spPr>
          <a:xfrm rot="12420000">
            <a:off x="5924550" y="-172085"/>
            <a:ext cx="2964180" cy="4067810"/>
          </a:xfrm>
          <a:prstGeom prst="rect">
            <a:avLst/>
          </a:prstGeom>
        </p:spPr>
      </p:pic>
      <p:pic>
        <p:nvPicPr>
          <p:cNvPr id="9" name="图片 8" descr="预览图_千图网_编号32606177"/>
          <p:cNvPicPr>
            <a:picLocks noChangeAspect="1"/>
          </p:cNvPicPr>
          <p:nvPr/>
        </p:nvPicPr>
        <p:blipFill>
          <a:blip r:embed="rId1"/>
          <a:srcRect l="1880" t="2441" r="27339" b="425"/>
          <a:stretch>
            <a:fillRect/>
          </a:stretch>
        </p:blipFill>
        <p:spPr>
          <a:xfrm rot="15120000">
            <a:off x="1703705" y="-1129030"/>
            <a:ext cx="2994025" cy="4109085"/>
          </a:xfrm>
          <a:prstGeom prst="rect">
            <a:avLst/>
          </a:prstGeom>
        </p:spPr>
      </p:pic>
      <p:sp>
        <p:nvSpPr>
          <p:cNvPr id="7" name="矩形 6"/>
          <p:cNvSpPr/>
          <p:nvPr/>
        </p:nvSpPr>
        <p:spPr>
          <a:xfrm>
            <a:off x="1500505" y="3434715"/>
            <a:ext cx="6405245" cy="1360805"/>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p:nvSpPr>
        <p:spPr>
          <a:xfrm>
            <a:off x="2413635" y="3720465"/>
            <a:ext cx="4316730" cy="922020"/>
          </a:xfrm>
          <a:prstGeom prst="rect">
            <a:avLst/>
          </a:prstGeom>
          <a:noFill/>
        </p:spPr>
        <p:txBody>
          <a:bodyPr wrap="none" rtlCol="0">
            <a:spAutoFit/>
          </a:bodyPr>
          <a:p>
            <a:pPr algn="l"/>
            <a:r>
              <a:rPr lang="zh-CN" altLang="en-US" sz="5400" b="1" dirty="0">
                <a:solidFill>
                  <a:srgbClr val="D3CDB7"/>
                </a:solidFill>
                <a:sym typeface="+mn-ea"/>
              </a:rPr>
              <a:t>具体方案描述</a:t>
            </a:r>
            <a:endParaRPr lang="zh-CN" altLang="en-US" sz="5400" b="1" dirty="0">
              <a:solidFill>
                <a:srgbClr val="D3CDB7"/>
              </a:solidFill>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35" y="0"/>
            <a:ext cx="9180830" cy="5163820"/>
          </a:xfrm>
          <a:prstGeom prst="rect">
            <a:avLst/>
          </a:prstGeom>
          <a:solidFill>
            <a:srgbClr val="D3CDB7"/>
          </a:solidFill>
          <a:ln>
            <a:solidFill>
              <a:srgbClr val="D3CD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 name="TextBox 16"/>
          <p:cNvSpPr txBox="1"/>
          <p:nvPr/>
        </p:nvSpPr>
        <p:spPr>
          <a:xfrm>
            <a:off x="6835140" y="612140"/>
            <a:ext cx="459740" cy="1617345"/>
          </a:xfrm>
          <a:prstGeom prst="rect">
            <a:avLst/>
          </a:prstGeom>
          <a:solidFill>
            <a:srgbClr val="2C3F46"/>
          </a:solidFill>
        </p:spPr>
        <p:txBody>
          <a:bodyPr vert="eaVert" wrap="square" rtlCol="0">
            <a:spAutoFit/>
          </a:bodyPr>
          <a:lstStyle/>
          <a:p>
            <a:endParaRPr lang="zh-CN" altLang="en-US" spc="400" dirty="0">
              <a:solidFill>
                <a:schemeClr val="bg1"/>
              </a:solidFill>
            </a:endParaRPr>
          </a:p>
        </p:txBody>
      </p:sp>
      <p:sp>
        <p:nvSpPr>
          <p:cNvPr id="19" name="TextBox 18"/>
          <p:cNvSpPr txBox="1"/>
          <p:nvPr/>
        </p:nvSpPr>
        <p:spPr>
          <a:xfrm>
            <a:off x="5848350" y="1900555"/>
            <a:ext cx="828675" cy="1975485"/>
          </a:xfrm>
          <a:prstGeom prst="rect">
            <a:avLst/>
          </a:prstGeom>
          <a:noFill/>
        </p:spPr>
        <p:txBody>
          <a:bodyPr vert="eaVert" wrap="square" rtlCol="0">
            <a:spAutoFit/>
          </a:bodyPr>
          <a:lstStyle/>
          <a:p>
            <a:r>
              <a:rPr lang="zh-CN" altLang="en-US" sz="1400" b="1">
                <a:solidFill>
                  <a:srgbClr val="2C3F46"/>
                </a:solidFill>
                <a:sym typeface="+mn-ea"/>
              </a:rPr>
              <a:t>光阴很短暂吗？</a:t>
            </a:r>
            <a:endParaRPr lang="zh-CN" altLang="en-US" sz="1400" b="1">
              <a:solidFill>
                <a:srgbClr val="2C3F46"/>
              </a:solidFill>
              <a:sym typeface="+mn-ea"/>
            </a:endParaRPr>
          </a:p>
          <a:p>
            <a:endParaRPr lang="zh-CN" altLang="en-US" sz="1400" b="1">
              <a:solidFill>
                <a:srgbClr val="2C3F46"/>
              </a:solidFill>
              <a:sym typeface="+mn-ea"/>
            </a:endParaRPr>
          </a:p>
          <a:p>
            <a:r>
              <a:rPr lang="zh-CN" altLang="en-US" sz="1400" b="1">
                <a:solidFill>
                  <a:srgbClr val="2C3F46"/>
                </a:solidFill>
                <a:sym typeface="+mn-ea"/>
              </a:rPr>
              <a:t>生命有终点吗？</a:t>
            </a:r>
            <a:endParaRPr lang="zh-CN" altLang="en-US" sz="1400" b="1" spc="400" dirty="0">
              <a:solidFill>
                <a:srgbClr val="2C3F46"/>
              </a:solidFill>
              <a:sym typeface="+mn-ea"/>
            </a:endParaRPr>
          </a:p>
        </p:txBody>
      </p:sp>
      <p:sp>
        <p:nvSpPr>
          <p:cNvPr id="12" name="TextBox 16"/>
          <p:cNvSpPr txBox="1"/>
          <p:nvPr/>
        </p:nvSpPr>
        <p:spPr>
          <a:xfrm>
            <a:off x="5230495" y="612140"/>
            <a:ext cx="459740" cy="1617345"/>
          </a:xfrm>
          <a:prstGeom prst="rect">
            <a:avLst/>
          </a:prstGeom>
          <a:solidFill>
            <a:srgbClr val="2C3F46"/>
          </a:solidFill>
        </p:spPr>
        <p:txBody>
          <a:bodyPr vert="eaVert" wrap="square" rtlCol="0">
            <a:spAutoFit/>
          </a:bodyPr>
          <a:p>
            <a:endParaRPr lang="zh-CN" altLang="en-US" spc="400" dirty="0">
              <a:solidFill>
                <a:schemeClr val="bg1"/>
              </a:solidFill>
            </a:endParaRPr>
          </a:p>
        </p:txBody>
      </p:sp>
      <p:sp>
        <p:nvSpPr>
          <p:cNvPr id="5" name="TextBox 23"/>
          <p:cNvSpPr txBox="1"/>
          <p:nvPr/>
        </p:nvSpPr>
        <p:spPr>
          <a:xfrm>
            <a:off x="6835140" y="706120"/>
            <a:ext cx="459740" cy="2159635"/>
          </a:xfrm>
          <a:prstGeom prst="rect">
            <a:avLst/>
          </a:prstGeom>
          <a:noFill/>
        </p:spPr>
        <p:txBody>
          <a:bodyPr vert="eaVert" wrap="square" rtlCol="0">
            <a:spAutoFit/>
          </a:bodyPr>
          <a:p>
            <a:r>
              <a:rPr lang="zh-CN" altLang="en-US" spc="400" dirty="0">
                <a:solidFill>
                  <a:schemeClr val="bg1"/>
                </a:solidFill>
              </a:rPr>
              <a:t>起 </a:t>
            </a:r>
            <a:r>
              <a:rPr lang="zh-CN" altLang="en-US" sz="1000" spc="400" dirty="0">
                <a:solidFill>
                  <a:schemeClr val="bg1"/>
                </a:solidFill>
              </a:rPr>
              <a:t>现世开场</a:t>
            </a:r>
            <a:endParaRPr lang="zh-CN" altLang="en-US" sz="1000" spc="400" dirty="0">
              <a:solidFill>
                <a:schemeClr val="bg1"/>
              </a:solidFill>
            </a:endParaRPr>
          </a:p>
        </p:txBody>
      </p:sp>
      <p:sp>
        <p:nvSpPr>
          <p:cNvPr id="24" name="TextBox 23"/>
          <p:cNvSpPr txBox="1"/>
          <p:nvPr/>
        </p:nvSpPr>
        <p:spPr>
          <a:xfrm>
            <a:off x="5230495" y="706120"/>
            <a:ext cx="459740" cy="1463040"/>
          </a:xfrm>
          <a:prstGeom prst="rect">
            <a:avLst/>
          </a:prstGeom>
          <a:noFill/>
        </p:spPr>
        <p:txBody>
          <a:bodyPr vert="eaVert" wrap="square" rtlCol="0">
            <a:spAutoFit/>
          </a:bodyPr>
          <a:lstStyle/>
          <a:p>
            <a:r>
              <a:rPr lang="zh-CN" altLang="en-US" spc="400" dirty="0">
                <a:solidFill>
                  <a:schemeClr val="bg1"/>
                </a:solidFill>
              </a:rPr>
              <a:t>承 </a:t>
            </a:r>
            <a:r>
              <a:rPr lang="zh-CN" altLang="en-US" sz="1000" spc="400" dirty="0">
                <a:solidFill>
                  <a:schemeClr val="bg1"/>
                </a:solidFill>
              </a:rPr>
              <a:t>点出轮回</a:t>
            </a:r>
            <a:endParaRPr lang="zh-CN" altLang="en-US" sz="1000" spc="400" dirty="0">
              <a:solidFill>
                <a:schemeClr val="bg1"/>
              </a:solidFill>
            </a:endParaRPr>
          </a:p>
        </p:txBody>
      </p:sp>
      <p:sp>
        <p:nvSpPr>
          <p:cNvPr id="13" name="TextBox 16"/>
          <p:cNvSpPr txBox="1"/>
          <p:nvPr/>
        </p:nvSpPr>
        <p:spPr>
          <a:xfrm>
            <a:off x="3443605" y="612140"/>
            <a:ext cx="459740" cy="1617345"/>
          </a:xfrm>
          <a:prstGeom prst="rect">
            <a:avLst/>
          </a:prstGeom>
          <a:solidFill>
            <a:srgbClr val="2C3F46"/>
          </a:solidFill>
        </p:spPr>
        <p:txBody>
          <a:bodyPr vert="eaVert" wrap="square" rtlCol="0">
            <a:spAutoFit/>
          </a:bodyPr>
          <a:p>
            <a:endParaRPr lang="zh-CN" altLang="en-US" spc="400" dirty="0">
              <a:solidFill>
                <a:schemeClr val="bg1"/>
              </a:solidFill>
            </a:endParaRPr>
          </a:p>
        </p:txBody>
      </p:sp>
      <p:sp>
        <p:nvSpPr>
          <p:cNvPr id="14" name="TextBox 16"/>
          <p:cNvSpPr txBox="1"/>
          <p:nvPr/>
        </p:nvSpPr>
        <p:spPr>
          <a:xfrm>
            <a:off x="1680845" y="612140"/>
            <a:ext cx="459740" cy="1617345"/>
          </a:xfrm>
          <a:prstGeom prst="rect">
            <a:avLst/>
          </a:prstGeom>
          <a:solidFill>
            <a:srgbClr val="2C3F46"/>
          </a:solidFill>
        </p:spPr>
        <p:txBody>
          <a:bodyPr vert="eaVert" wrap="square" rtlCol="0">
            <a:spAutoFit/>
          </a:bodyPr>
          <a:p>
            <a:endParaRPr lang="zh-CN" altLang="en-US" spc="400" dirty="0">
              <a:solidFill>
                <a:schemeClr val="bg1"/>
              </a:solidFill>
            </a:endParaRPr>
          </a:p>
        </p:txBody>
      </p:sp>
      <p:sp>
        <p:nvSpPr>
          <p:cNvPr id="15" name="TextBox 23"/>
          <p:cNvSpPr txBox="1"/>
          <p:nvPr/>
        </p:nvSpPr>
        <p:spPr>
          <a:xfrm>
            <a:off x="3443605" y="699770"/>
            <a:ext cx="459740" cy="1529715"/>
          </a:xfrm>
          <a:prstGeom prst="rect">
            <a:avLst/>
          </a:prstGeom>
          <a:noFill/>
        </p:spPr>
        <p:txBody>
          <a:bodyPr vert="eaVert" wrap="square" rtlCol="0">
            <a:spAutoFit/>
          </a:bodyPr>
          <a:p>
            <a:r>
              <a:rPr lang="zh-CN" altLang="en-US" spc="400" dirty="0">
                <a:solidFill>
                  <a:schemeClr val="bg1"/>
                </a:solidFill>
              </a:rPr>
              <a:t>转 </a:t>
            </a:r>
            <a:r>
              <a:rPr lang="zh-CN" altLang="en-US" sz="1000" spc="400" dirty="0">
                <a:solidFill>
                  <a:schemeClr val="bg1"/>
                </a:solidFill>
              </a:rPr>
              <a:t>项目介绍 </a:t>
            </a:r>
            <a:endParaRPr lang="zh-CN" altLang="en-US" sz="1000" spc="400" dirty="0">
              <a:solidFill>
                <a:schemeClr val="bg1"/>
              </a:solidFill>
            </a:endParaRPr>
          </a:p>
        </p:txBody>
      </p:sp>
      <p:sp>
        <p:nvSpPr>
          <p:cNvPr id="16" name="TextBox 23"/>
          <p:cNvSpPr txBox="1"/>
          <p:nvPr/>
        </p:nvSpPr>
        <p:spPr>
          <a:xfrm>
            <a:off x="1680845" y="699770"/>
            <a:ext cx="459740" cy="1468755"/>
          </a:xfrm>
          <a:prstGeom prst="rect">
            <a:avLst/>
          </a:prstGeom>
          <a:noFill/>
        </p:spPr>
        <p:txBody>
          <a:bodyPr vert="eaVert" wrap="square" rtlCol="0">
            <a:spAutoFit/>
          </a:bodyPr>
          <a:p>
            <a:r>
              <a:rPr lang="zh-CN" altLang="en-US" spc="400" dirty="0">
                <a:solidFill>
                  <a:schemeClr val="bg1"/>
                </a:solidFill>
              </a:rPr>
              <a:t>合 </a:t>
            </a:r>
            <a:r>
              <a:rPr lang="zh-CN" altLang="en-US" sz="1000" spc="400" dirty="0">
                <a:solidFill>
                  <a:schemeClr val="bg1"/>
                </a:solidFill>
              </a:rPr>
              <a:t>来生向往</a:t>
            </a:r>
            <a:endParaRPr lang="zh-CN" altLang="en-US" sz="1000" spc="400" dirty="0">
              <a:solidFill>
                <a:schemeClr val="bg1"/>
              </a:solidFill>
            </a:endParaRPr>
          </a:p>
        </p:txBody>
      </p:sp>
      <p:sp>
        <p:nvSpPr>
          <p:cNvPr id="18" name="TextBox 18"/>
          <p:cNvSpPr txBox="1"/>
          <p:nvPr/>
        </p:nvSpPr>
        <p:spPr>
          <a:xfrm>
            <a:off x="4175760" y="1900555"/>
            <a:ext cx="828675" cy="1635125"/>
          </a:xfrm>
          <a:prstGeom prst="rect">
            <a:avLst/>
          </a:prstGeom>
          <a:noFill/>
        </p:spPr>
        <p:txBody>
          <a:bodyPr vert="eaVert" wrap="square" rtlCol="0">
            <a:spAutoFit/>
          </a:bodyPr>
          <a:p>
            <a:pPr algn="l">
              <a:lnSpc>
                <a:spcPct val="150000"/>
              </a:lnSpc>
            </a:pPr>
            <a:r>
              <a:rPr lang="zh-CN" altLang="en-US" sz="1400" b="1">
                <a:solidFill>
                  <a:srgbClr val="2C3F46"/>
                </a:solidFill>
                <a:sym typeface="+mn-ea"/>
              </a:rPr>
              <a:t>一叶一轮回</a:t>
            </a:r>
            <a:endParaRPr lang="zh-CN" altLang="en-US" sz="1400" b="1">
              <a:solidFill>
                <a:srgbClr val="2C3F46"/>
              </a:solidFill>
            </a:endParaRPr>
          </a:p>
          <a:p>
            <a:pPr algn="l">
              <a:lnSpc>
                <a:spcPct val="150000"/>
              </a:lnSpc>
            </a:pPr>
            <a:r>
              <a:rPr lang="zh-CN" altLang="en-US" sz="1400" b="1">
                <a:solidFill>
                  <a:srgbClr val="2C3F46"/>
                </a:solidFill>
                <a:sym typeface="+mn-ea"/>
              </a:rPr>
              <a:t>一日一明亮</a:t>
            </a:r>
            <a:endParaRPr lang="zh-CN" altLang="en-US" sz="1400" b="1" spc="400" dirty="0">
              <a:solidFill>
                <a:srgbClr val="2C3F46"/>
              </a:solidFill>
              <a:sym typeface="+mn-ea"/>
            </a:endParaRPr>
          </a:p>
        </p:txBody>
      </p:sp>
      <p:sp>
        <p:nvSpPr>
          <p:cNvPr id="21" name="TextBox 18"/>
          <p:cNvSpPr txBox="1"/>
          <p:nvPr/>
        </p:nvSpPr>
        <p:spPr>
          <a:xfrm>
            <a:off x="2397760" y="1900555"/>
            <a:ext cx="828675" cy="2178685"/>
          </a:xfrm>
          <a:prstGeom prst="rect">
            <a:avLst/>
          </a:prstGeom>
          <a:noFill/>
        </p:spPr>
        <p:txBody>
          <a:bodyPr vert="eaVert" wrap="square" rtlCol="0">
            <a:spAutoFit/>
          </a:bodyPr>
          <a:p>
            <a:pPr algn="l">
              <a:lnSpc>
                <a:spcPct val="150000"/>
              </a:lnSpc>
            </a:pPr>
            <a:r>
              <a:rPr lang="zh-CN" altLang="en-US" sz="1400" b="1">
                <a:solidFill>
                  <a:srgbClr val="2C3F46"/>
                </a:solidFill>
                <a:sym typeface="+mn-ea"/>
              </a:rPr>
              <a:t>风水福泽后世</a:t>
            </a:r>
            <a:endParaRPr lang="zh-CN" altLang="en-US" sz="1400" b="1">
              <a:solidFill>
                <a:srgbClr val="2C3F46"/>
              </a:solidFill>
            </a:endParaRPr>
          </a:p>
          <a:p>
            <a:pPr algn="l">
              <a:lnSpc>
                <a:spcPct val="150000"/>
              </a:lnSpc>
            </a:pPr>
            <a:r>
              <a:rPr lang="zh-CN" altLang="en-US" sz="1400" b="1">
                <a:solidFill>
                  <a:srgbClr val="2C3F46"/>
                </a:solidFill>
                <a:sym typeface="+mn-ea"/>
              </a:rPr>
              <a:t>万众香火供养</a:t>
            </a:r>
            <a:endParaRPr lang="zh-CN" altLang="en-US" sz="1400" b="1" spc="400" dirty="0">
              <a:solidFill>
                <a:srgbClr val="2C3F46"/>
              </a:solidFill>
              <a:sym typeface="+mn-ea"/>
            </a:endParaRPr>
          </a:p>
        </p:txBody>
      </p:sp>
      <p:sp>
        <p:nvSpPr>
          <p:cNvPr id="22" name="TextBox 18"/>
          <p:cNvSpPr txBox="1"/>
          <p:nvPr/>
        </p:nvSpPr>
        <p:spPr>
          <a:xfrm>
            <a:off x="662305" y="1900555"/>
            <a:ext cx="785495" cy="1845310"/>
          </a:xfrm>
          <a:prstGeom prst="rect">
            <a:avLst/>
          </a:prstGeom>
          <a:noFill/>
        </p:spPr>
        <p:txBody>
          <a:bodyPr vert="eaVert" wrap="square" rtlCol="0">
            <a:spAutoFit/>
          </a:bodyPr>
          <a:p>
            <a:pPr algn="l">
              <a:lnSpc>
                <a:spcPct val="140000"/>
              </a:lnSpc>
            </a:pPr>
            <a:r>
              <a:rPr lang="zh-CN" altLang="en-US" sz="1400" b="1">
                <a:solidFill>
                  <a:srgbClr val="2C3F46"/>
                </a:solidFill>
                <a:sym typeface="+mn-ea"/>
              </a:rPr>
              <a:t>彼岸花谢著新篇</a:t>
            </a:r>
            <a:endParaRPr lang="zh-CN" altLang="en-US" sz="1400" b="1">
              <a:solidFill>
                <a:srgbClr val="2C3F46"/>
              </a:solidFill>
              <a:sym typeface="+mn-ea"/>
            </a:endParaRPr>
          </a:p>
          <a:p>
            <a:pPr algn="l">
              <a:lnSpc>
                <a:spcPct val="140000"/>
              </a:lnSpc>
            </a:pPr>
            <a:r>
              <a:rPr lang="zh-CN" altLang="en-US" sz="1400" b="1">
                <a:solidFill>
                  <a:srgbClr val="2C3F46"/>
                </a:solidFill>
                <a:sym typeface="+mn-ea"/>
              </a:rPr>
              <a:t>几叠春山远更横</a:t>
            </a:r>
            <a:endParaRPr lang="zh-CN" altLang="en-US" sz="1400" b="1" spc="400" dirty="0">
              <a:solidFill>
                <a:srgbClr val="2C3F46"/>
              </a:solidFill>
              <a:sym typeface="+mn-ea"/>
            </a:endParaRPr>
          </a:p>
        </p:txBody>
      </p:sp>
      <p:pic>
        <p:nvPicPr>
          <p:cNvPr id="4" name="图片 3"/>
          <p:cNvPicPr>
            <a:picLocks noChangeAspect="1"/>
          </p:cNvPicPr>
          <p:nvPr/>
        </p:nvPicPr>
        <p:blipFill>
          <a:blip r:embed="rId1" cstate="print">
            <a:extLst>
              <a:ext uri="{BEBA8EAE-BF5A-486C-A8C5-ECC9F3942E4B}">
                <a14:imgProps xmlns:a14="http://schemas.microsoft.com/office/drawing/2010/main">
                  <a14:imgLayer r:embed="rId2">
                    <a14:imgEffect>
                      <a14:colorTemperature colorTemp="11500"/>
                    </a14:imgEffect>
                    <a14:imgEffect>
                      <a14:saturation sat="51000"/>
                    </a14:imgEffect>
                  </a14:imgLayer>
                </a14:imgProps>
              </a:ext>
              <a:ext uri="{28A0092B-C50C-407E-A947-70E740481C1C}">
                <a14:useLocalDpi xmlns:a14="http://schemas.microsoft.com/office/drawing/2010/main" val="0"/>
              </a:ext>
            </a:extLst>
          </a:blip>
          <a:stretch>
            <a:fillRect/>
          </a:stretch>
        </p:blipFill>
        <p:spPr>
          <a:xfrm flipH="1">
            <a:off x="0" y="0"/>
            <a:ext cx="1012190" cy="2282825"/>
          </a:xfrm>
          <a:prstGeom prst="rect">
            <a:avLst/>
          </a:prstGeom>
        </p:spPr>
      </p:pic>
      <p:sp>
        <p:nvSpPr>
          <p:cNvPr id="23" name="TextBox 16"/>
          <p:cNvSpPr txBox="1"/>
          <p:nvPr/>
        </p:nvSpPr>
        <p:spPr>
          <a:xfrm>
            <a:off x="8173720" y="555625"/>
            <a:ext cx="459740" cy="3937635"/>
          </a:xfrm>
          <a:prstGeom prst="rect">
            <a:avLst/>
          </a:prstGeom>
          <a:solidFill>
            <a:srgbClr val="2C3F46"/>
          </a:solidFill>
        </p:spPr>
        <p:txBody>
          <a:bodyPr vert="eaVert" wrap="square" rtlCol="0">
            <a:spAutoFit/>
          </a:bodyPr>
          <a:p>
            <a:endParaRPr lang="zh-CN" altLang="en-US" spc="400" dirty="0">
              <a:solidFill>
                <a:schemeClr val="bg1"/>
              </a:solidFill>
            </a:endParaRPr>
          </a:p>
        </p:txBody>
      </p:sp>
      <p:sp>
        <p:nvSpPr>
          <p:cNvPr id="11" name="TextBox 10"/>
          <p:cNvSpPr txBox="1"/>
          <p:nvPr/>
        </p:nvSpPr>
        <p:spPr>
          <a:xfrm>
            <a:off x="8143265" y="555526"/>
            <a:ext cx="490220" cy="4536504"/>
          </a:xfrm>
          <a:prstGeom prst="rect">
            <a:avLst/>
          </a:prstGeom>
          <a:noFill/>
        </p:spPr>
        <p:txBody>
          <a:bodyPr vert="eaVert" wrap="square" rtlCol="0">
            <a:spAutoFit/>
          </a:bodyPr>
          <a:lstStyle/>
          <a:p>
            <a:r>
              <a:rPr lang="zh-CN" altLang="en-US" sz="2000" spc="400" dirty="0">
                <a:solidFill>
                  <a:schemeClr val="bg1"/>
                </a:solidFill>
              </a:rPr>
              <a:t>文案结构分析</a:t>
            </a:r>
            <a:endParaRPr lang="zh-CN" altLang="en-US" sz="2000" spc="400" dirty="0">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sp>
        <p:nvSpPr>
          <p:cNvPr id="4" name="椭圆 3"/>
          <p:cNvSpPr/>
          <p:nvPr/>
        </p:nvSpPr>
        <p:spPr>
          <a:xfrm>
            <a:off x="155575" y="225425"/>
            <a:ext cx="705485" cy="746760"/>
          </a:xfrm>
          <a:prstGeom prst="ellipse">
            <a:avLst/>
          </a:prstGeom>
          <a:noFill/>
          <a:ln>
            <a:solidFill>
              <a:srgbClr val="D3CDB7"/>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302895" y="414655"/>
            <a:ext cx="411480" cy="368300"/>
          </a:xfrm>
          <a:prstGeom prst="rect">
            <a:avLst/>
          </a:prstGeom>
          <a:noFill/>
        </p:spPr>
        <p:txBody>
          <a:bodyPr wrap="none" rtlCol="0">
            <a:spAutoFit/>
          </a:bodyPr>
          <a:p>
            <a:r>
              <a:rPr lang="zh-CN" altLang="en-US">
                <a:solidFill>
                  <a:srgbClr val="D3CDB7"/>
                </a:solidFill>
              </a:rPr>
              <a:t>起</a:t>
            </a:r>
            <a:endParaRPr lang="zh-CN" altLang="en-US">
              <a:solidFill>
                <a:srgbClr val="D3CDB7"/>
              </a:solidFill>
            </a:endParaRPr>
          </a:p>
        </p:txBody>
      </p:sp>
      <p:sp>
        <p:nvSpPr>
          <p:cNvPr id="7" name="矩形 6"/>
          <p:cNvSpPr/>
          <p:nvPr/>
        </p:nvSpPr>
        <p:spPr>
          <a:xfrm>
            <a:off x="4289425" y="-24765"/>
            <a:ext cx="4854575" cy="5165725"/>
          </a:xfrm>
          <a:prstGeom prst="rect">
            <a:avLst/>
          </a:prstGeom>
          <a:solidFill>
            <a:srgbClr val="D3C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p:nvSpPr>
        <p:spPr>
          <a:xfrm>
            <a:off x="5196205" y="652780"/>
            <a:ext cx="3498850" cy="2676525"/>
          </a:xfrm>
          <a:prstGeom prst="rect">
            <a:avLst/>
          </a:prstGeom>
          <a:noFill/>
        </p:spPr>
        <p:txBody>
          <a:bodyPr wrap="square" rtlCol="0">
            <a:spAutoFit/>
          </a:bodyPr>
          <a:p>
            <a:pPr algn="ctr">
              <a:lnSpc>
                <a:spcPct val="200000"/>
              </a:lnSpc>
            </a:pPr>
            <a:r>
              <a:rPr lang="zh-CN" altLang="en-US" sz="1400" b="1">
                <a:solidFill>
                  <a:srgbClr val="2C3F46"/>
                </a:solidFill>
              </a:rPr>
              <a:t>描述</a:t>
            </a:r>
            <a:endParaRPr lang="zh-CN" altLang="en-US" sz="1400" b="1">
              <a:solidFill>
                <a:srgbClr val="2C3F46"/>
              </a:solidFill>
            </a:endParaRPr>
          </a:p>
          <a:p>
            <a:pPr>
              <a:lnSpc>
                <a:spcPct val="200000"/>
              </a:lnSpc>
            </a:pPr>
            <a:r>
              <a:rPr lang="zh-CN" altLang="en-US" sz="1400" b="1">
                <a:solidFill>
                  <a:srgbClr val="2C3F46"/>
                </a:solidFill>
              </a:rPr>
              <a:t>一开场，空荡虚无的黑暗，一盏油灯正在微弱的燃烧着，蜡烛上面的烟从细慢慢变乱。</a:t>
            </a:r>
            <a:endParaRPr lang="zh-CN" altLang="en-US" sz="1400" b="1">
              <a:solidFill>
                <a:srgbClr val="2C3F46"/>
              </a:solidFill>
            </a:endParaRPr>
          </a:p>
          <a:p>
            <a:pPr algn="ctr">
              <a:lnSpc>
                <a:spcPct val="200000"/>
              </a:lnSpc>
            </a:pPr>
            <a:r>
              <a:rPr lang="zh-CN" altLang="en-US" sz="1400" b="1">
                <a:solidFill>
                  <a:srgbClr val="2C3F46"/>
                </a:solidFill>
                <a:sym typeface="+mn-ea"/>
              </a:rPr>
              <a:t>暗喻</a:t>
            </a:r>
            <a:endParaRPr lang="zh-CN" altLang="en-US" sz="1400" b="1">
              <a:solidFill>
                <a:srgbClr val="2C3F46"/>
              </a:solidFill>
              <a:sym typeface="+mn-ea"/>
            </a:endParaRPr>
          </a:p>
          <a:p>
            <a:pPr>
              <a:lnSpc>
                <a:spcPct val="200000"/>
              </a:lnSpc>
            </a:pPr>
            <a:r>
              <a:rPr lang="zh-CN" altLang="en-US" sz="1400" b="1">
                <a:solidFill>
                  <a:srgbClr val="2C3F46"/>
                </a:solidFill>
                <a:sym typeface="+mn-ea"/>
              </a:rPr>
              <a:t>燃灯表示燃灯寺和燃灯古佛的元素</a:t>
            </a:r>
            <a:endParaRPr lang="zh-CN" altLang="en-US" sz="1400" b="1">
              <a:solidFill>
                <a:srgbClr val="2C3F46"/>
              </a:solidFill>
              <a:sym typeface="+mn-ea"/>
            </a:endParaRPr>
          </a:p>
        </p:txBody>
      </p:sp>
      <p:sp>
        <p:nvSpPr>
          <p:cNvPr id="11" name="图文框 10"/>
          <p:cNvSpPr/>
          <p:nvPr/>
        </p:nvSpPr>
        <p:spPr>
          <a:xfrm>
            <a:off x="4911725" y="356235"/>
            <a:ext cx="4067175" cy="4431030"/>
          </a:xfrm>
          <a:prstGeom prst="frame">
            <a:avLst>
              <a:gd name="adj1" fmla="val 3482"/>
            </a:avLst>
          </a:prstGeom>
          <a:solidFill>
            <a:srgbClr val="2C3F46"/>
          </a:solidFill>
          <a:ln>
            <a:noFill/>
          </a:ln>
          <a:effectLst>
            <a:outerShdw blurRad="63500" dist="50800" dir="2052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pic>
        <p:nvPicPr>
          <p:cNvPr id="12" name="图片 11"/>
          <p:cNvPicPr/>
          <p:nvPr/>
        </p:nvPicPr>
        <p:blipFill>
          <a:blip r:embed="rId1"/>
          <a:stretch>
            <a:fillRect/>
          </a:stretch>
        </p:blipFill>
        <p:spPr>
          <a:xfrm>
            <a:off x="1489075" y="1270635"/>
            <a:ext cx="1440011" cy="1440011"/>
          </a:xfrm>
          <a:prstGeom prst="rect">
            <a:avLst/>
          </a:prstGeom>
          <a:ln w="12700">
            <a:solidFill>
              <a:srgbClr val="D3CDB7"/>
            </a:solidFill>
          </a:ln>
        </p:spPr>
      </p:pic>
      <p:sp>
        <p:nvSpPr>
          <p:cNvPr id="14" name="矩形 13"/>
          <p:cNvSpPr/>
          <p:nvPr/>
        </p:nvSpPr>
        <p:spPr>
          <a:xfrm>
            <a:off x="1489075" y="2928620"/>
            <a:ext cx="1440011" cy="1440011"/>
          </a:xfrm>
          <a:prstGeom prst="rect">
            <a:avLst/>
          </a:prstGeom>
          <a:solidFill>
            <a:schemeClr val="tx1"/>
          </a:solidFill>
          <a:ln w="12700">
            <a:solidFill>
              <a:srgbClr val="D3CD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13" name="图片 12"/>
          <p:cNvPicPr/>
          <p:nvPr/>
        </p:nvPicPr>
        <p:blipFill>
          <a:blip r:embed="rId2"/>
          <a:srcRect b="1554"/>
          <a:stretch>
            <a:fillRect/>
          </a:stretch>
        </p:blipFill>
        <p:spPr>
          <a:xfrm>
            <a:off x="1664335" y="2979420"/>
            <a:ext cx="1089660" cy="13385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sp>
        <p:nvSpPr>
          <p:cNvPr id="4" name="椭圆 3"/>
          <p:cNvSpPr/>
          <p:nvPr/>
        </p:nvSpPr>
        <p:spPr>
          <a:xfrm>
            <a:off x="155575" y="225425"/>
            <a:ext cx="705485" cy="746760"/>
          </a:xfrm>
          <a:prstGeom prst="ellipse">
            <a:avLst/>
          </a:prstGeom>
          <a:noFill/>
          <a:ln>
            <a:solidFill>
              <a:srgbClr val="D3CDB7"/>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302895" y="414655"/>
            <a:ext cx="411480" cy="368300"/>
          </a:xfrm>
          <a:prstGeom prst="rect">
            <a:avLst/>
          </a:prstGeom>
          <a:noFill/>
        </p:spPr>
        <p:txBody>
          <a:bodyPr wrap="none" rtlCol="0">
            <a:spAutoFit/>
          </a:bodyPr>
          <a:p>
            <a:r>
              <a:rPr lang="zh-CN" altLang="en-US">
                <a:solidFill>
                  <a:srgbClr val="D3CDB7"/>
                </a:solidFill>
              </a:rPr>
              <a:t>起</a:t>
            </a:r>
            <a:endParaRPr lang="zh-CN" altLang="en-US">
              <a:solidFill>
                <a:srgbClr val="D3CDB7"/>
              </a:solidFill>
            </a:endParaRPr>
          </a:p>
        </p:txBody>
      </p:sp>
      <p:sp>
        <p:nvSpPr>
          <p:cNvPr id="7" name="矩形 6"/>
          <p:cNvSpPr/>
          <p:nvPr/>
        </p:nvSpPr>
        <p:spPr>
          <a:xfrm>
            <a:off x="4289425" y="-24765"/>
            <a:ext cx="4854575" cy="5165725"/>
          </a:xfrm>
          <a:prstGeom prst="rect">
            <a:avLst/>
          </a:prstGeom>
          <a:solidFill>
            <a:srgbClr val="D3C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p:nvSpPr>
        <p:spPr>
          <a:xfrm>
            <a:off x="5196205" y="652780"/>
            <a:ext cx="3498850" cy="3599815"/>
          </a:xfrm>
          <a:prstGeom prst="rect">
            <a:avLst/>
          </a:prstGeom>
          <a:noFill/>
        </p:spPr>
        <p:txBody>
          <a:bodyPr wrap="square" rtlCol="0">
            <a:spAutoFit/>
          </a:bodyPr>
          <a:p>
            <a:pPr algn="ctr">
              <a:lnSpc>
                <a:spcPct val="200000"/>
              </a:lnSpc>
            </a:pPr>
            <a:r>
              <a:rPr lang="zh-CN" altLang="en-US" sz="1400" b="1">
                <a:solidFill>
                  <a:srgbClr val="2C3F46"/>
                </a:solidFill>
              </a:rPr>
              <a:t>描述</a:t>
            </a:r>
            <a:endParaRPr lang="zh-CN" altLang="en-US" sz="1400" b="1">
              <a:solidFill>
                <a:srgbClr val="2C3F46"/>
              </a:solidFill>
            </a:endParaRPr>
          </a:p>
          <a:p>
            <a:pPr algn="ctr">
              <a:lnSpc>
                <a:spcPct val="200000"/>
              </a:lnSpc>
            </a:pPr>
            <a:r>
              <a:rPr lang="zh-CN" altLang="en-US" sz="1400" b="1">
                <a:solidFill>
                  <a:srgbClr val="2C3F46"/>
                </a:solidFill>
                <a:sym typeface="+mn-ea"/>
              </a:rPr>
              <a:t>烟越来越大，烟化为从婴儿爬行开始到老人住拐杖到一生行走画面的过程。</a:t>
            </a:r>
            <a:endParaRPr lang="zh-CN" altLang="en-US" sz="1400" b="1">
              <a:solidFill>
                <a:srgbClr val="2C3F46"/>
              </a:solidFill>
            </a:endParaRPr>
          </a:p>
          <a:p>
            <a:pPr algn="ctr">
              <a:lnSpc>
                <a:spcPct val="200000"/>
              </a:lnSpc>
            </a:pPr>
            <a:r>
              <a:rPr lang="zh-CN" altLang="en-US" sz="1400" b="1">
                <a:solidFill>
                  <a:srgbClr val="2C3F46"/>
                </a:solidFill>
                <a:sym typeface="+mn-ea"/>
              </a:rPr>
              <a:t>然后烟慢慢化成解说词：</a:t>
            </a:r>
            <a:r>
              <a:rPr lang="zh-CN" altLang="en-US" sz="1600" b="1">
                <a:solidFill>
                  <a:schemeClr val="tx1"/>
                </a:solidFill>
                <a:sym typeface="+mn-ea"/>
              </a:rPr>
              <a:t>光阴很短暂吗</a:t>
            </a:r>
            <a:r>
              <a:rPr lang="zh-CN" altLang="en-US" sz="1400" b="1">
                <a:solidFill>
                  <a:schemeClr val="tx1"/>
                </a:solidFill>
                <a:sym typeface="+mn-ea"/>
              </a:rPr>
              <a:t>？</a:t>
            </a:r>
            <a:r>
              <a:rPr lang="zh-CN" altLang="en-US" sz="1400" b="1">
                <a:solidFill>
                  <a:srgbClr val="2C3F46"/>
                </a:solidFill>
                <a:sym typeface="+mn-ea"/>
              </a:rPr>
              <a:t>                                                                            （全称用烟特效表现）</a:t>
            </a:r>
            <a:endParaRPr lang="zh-CN" altLang="en-US" sz="1400">
              <a:sym typeface="+mn-ea"/>
            </a:endParaRPr>
          </a:p>
          <a:p>
            <a:pPr algn="ctr">
              <a:lnSpc>
                <a:spcPct val="200000"/>
              </a:lnSpc>
            </a:pPr>
            <a:r>
              <a:rPr lang="zh-CN" altLang="en-US" sz="1400" b="1">
                <a:solidFill>
                  <a:srgbClr val="2C3F46"/>
                </a:solidFill>
                <a:sym typeface="+mn-ea"/>
              </a:rPr>
              <a:t>暗喻</a:t>
            </a:r>
            <a:endParaRPr lang="zh-CN" altLang="en-US" sz="1400" b="1">
              <a:solidFill>
                <a:srgbClr val="2C3F46"/>
              </a:solidFill>
              <a:sym typeface="+mn-ea"/>
            </a:endParaRPr>
          </a:p>
          <a:p>
            <a:pPr>
              <a:lnSpc>
                <a:spcPct val="200000"/>
              </a:lnSpc>
            </a:pPr>
            <a:r>
              <a:rPr lang="zh-CN" altLang="en-US" sz="1400" b="1">
                <a:solidFill>
                  <a:srgbClr val="2C3F46"/>
                </a:solidFill>
                <a:sym typeface="+mn-ea"/>
              </a:rPr>
              <a:t>烟化的人的过程，代表一切很漫长，也很短暂，都是过往烟云。</a:t>
            </a:r>
            <a:endParaRPr lang="zh-CN" altLang="en-US" sz="1400" b="1">
              <a:solidFill>
                <a:srgbClr val="2C3F46"/>
              </a:solidFill>
              <a:sym typeface="+mn-ea"/>
            </a:endParaRPr>
          </a:p>
        </p:txBody>
      </p:sp>
      <p:sp>
        <p:nvSpPr>
          <p:cNvPr id="11" name="图文框 10"/>
          <p:cNvSpPr/>
          <p:nvPr/>
        </p:nvSpPr>
        <p:spPr>
          <a:xfrm>
            <a:off x="4911725" y="356235"/>
            <a:ext cx="4067175" cy="4431030"/>
          </a:xfrm>
          <a:prstGeom prst="frame">
            <a:avLst>
              <a:gd name="adj1" fmla="val 3482"/>
            </a:avLst>
          </a:prstGeom>
          <a:solidFill>
            <a:srgbClr val="2C3F46"/>
          </a:solidFill>
          <a:ln>
            <a:noFill/>
          </a:ln>
          <a:effectLst>
            <a:outerShdw blurRad="63500" dist="50800" dir="2052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pic>
        <p:nvPicPr>
          <p:cNvPr id="8" name="图片 7"/>
          <p:cNvPicPr/>
          <p:nvPr/>
        </p:nvPicPr>
        <p:blipFill>
          <a:blip r:embed="rId1"/>
          <a:srcRect l="9604"/>
          <a:stretch>
            <a:fillRect/>
          </a:stretch>
        </p:blipFill>
        <p:spPr>
          <a:xfrm>
            <a:off x="1304925" y="915035"/>
            <a:ext cx="1440011" cy="1440011"/>
          </a:xfrm>
          <a:prstGeom prst="rect">
            <a:avLst/>
          </a:prstGeom>
          <a:ln w="12700">
            <a:solidFill>
              <a:srgbClr val="D3CDB7"/>
            </a:solidFill>
          </a:ln>
        </p:spPr>
      </p:pic>
      <p:sp>
        <p:nvSpPr>
          <p:cNvPr id="14" name="矩形 13"/>
          <p:cNvSpPr/>
          <p:nvPr/>
        </p:nvSpPr>
        <p:spPr>
          <a:xfrm>
            <a:off x="1276985" y="2884170"/>
            <a:ext cx="1440011" cy="1440011"/>
          </a:xfrm>
          <a:prstGeom prst="rect">
            <a:avLst/>
          </a:prstGeom>
          <a:solidFill>
            <a:schemeClr val="tx1"/>
          </a:solidFill>
          <a:ln w="12700">
            <a:solidFill>
              <a:srgbClr val="D3CD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17" name="图片 16" descr="预览图_千图网_编号32606177"/>
          <p:cNvPicPr>
            <a:picLocks noChangeAspect="1"/>
          </p:cNvPicPr>
          <p:nvPr/>
        </p:nvPicPr>
        <p:blipFill>
          <a:blip r:embed="rId2">
            <a:lum bright="-60000" contrast="-12000"/>
          </a:blip>
          <a:srcRect l="1880" t="2441" r="30631" b="3214"/>
          <a:stretch>
            <a:fillRect/>
          </a:stretch>
        </p:blipFill>
        <p:spPr>
          <a:xfrm rot="17580000" flipH="1">
            <a:off x="1723390" y="3058160"/>
            <a:ext cx="546100" cy="905510"/>
          </a:xfrm>
          <a:prstGeom prst="rect">
            <a:avLst/>
          </a:prstGeom>
        </p:spPr>
      </p:pic>
      <p:pic>
        <p:nvPicPr>
          <p:cNvPr id="18" name="图片 17" descr="预览图_千图网_编号32606177"/>
          <p:cNvPicPr>
            <a:picLocks noChangeAspect="1"/>
          </p:cNvPicPr>
          <p:nvPr/>
        </p:nvPicPr>
        <p:blipFill>
          <a:blip r:embed="rId2">
            <a:lum bright="-60000" contrast="-12000"/>
          </a:blip>
          <a:srcRect l="1880" t="2441" r="30631" b="3214"/>
          <a:stretch>
            <a:fillRect/>
          </a:stretch>
        </p:blipFill>
        <p:spPr>
          <a:xfrm rot="12000000" flipV="1">
            <a:off x="1877060" y="3672205"/>
            <a:ext cx="367030" cy="607695"/>
          </a:xfrm>
          <a:prstGeom prst="rect">
            <a:avLst/>
          </a:prstGeom>
        </p:spPr>
      </p:pic>
      <p:pic>
        <p:nvPicPr>
          <p:cNvPr id="19" name="图片 18" descr="图片1"/>
          <p:cNvPicPr>
            <a:picLocks noChangeAspect="1"/>
          </p:cNvPicPr>
          <p:nvPr/>
        </p:nvPicPr>
        <p:blipFill>
          <a:blip r:embed="rId3"/>
          <a:srcRect l="1318" t="3442" r="835" b="4501"/>
          <a:stretch>
            <a:fillRect/>
          </a:stretch>
        </p:blipFill>
        <p:spPr>
          <a:xfrm>
            <a:off x="1304925" y="3409315"/>
            <a:ext cx="1384300" cy="38925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sp>
        <p:nvSpPr>
          <p:cNvPr id="4" name="椭圆 3"/>
          <p:cNvSpPr/>
          <p:nvPr/>
        </p:nvSpPr>
        <p:spPr>
          <a:xfrm>
            <a:off x="155575" y="225425"/>
            <a:ext cx="705485" cy="746760"/>
          </a:xfrm>
          <a:prstGeom prst="ellipse">
            <a:avLst/>
          </a:prstGeom>
          <a:noFill/>
          <a:ln>
            <a:solidFill>
              <a:srgbClr val="D3CDB7"/>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302895" y="414655"/>
            <a:ext cx="411480" cy="368300"/>
          </a:xfrm>
          <a:prstGeom prst="rect">
            <a:avLst/>
          </a:prstGeom>
          <a:noFill/>
        </p:spPr>
        <p:txBody>
          <a:bodyPr wrap="none" rtlCol="0">
            <a:spAutoFit/>
          </a:bodyPr>
          <a:p>
            <a:r>
              <a:rPr lang="zh-CN" altLang="en-US">
                <a:solidFill>
                  <a:srgbClr val="D3CDB7"/>
                </a:solidFill>
              </a:rPr>
              <a:t>起</a:t>
            </a:r>
            <a:endParaRPr lang="zh-CN" altLang="en-US">
              <a:solidFill>
                <a:srgbClr val="D3CDB7"/>
              </a:solidFill>
            </a:endParaRPr>
          </a:p>
        </p:txBody>
      </p:sp>
      <p:sp>
        <p:nvSpPr>
          <p:cNvPr id="7" name="矩形 6"/>
          <p:cNvSpPr/>
          <p:nvPr/>
        </p:nvSpPr>
        <p:spPr>
          <a:xfrm>
            <a:off x="4289425" y="-24765"/>
            <a:ext cx="4854575" cy="5165725"/>
          </a:xfrm>
          <a:prstGeom prst="rect">
            <a:avLst/>
          </a:prstGeom>
          <a:solidFill>
            <a:srgbClr val="D3C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p:nvSpPr>
        <p:spPr>
          <a:xfrm>
            <a:off x="5196205" y="652780"/>
            <a:ext cx="3498850" cy="3723005"/>
          </a:xfrm>
          <a:prstGeom prst="rect">
            <a:avLst/>
          </a:prstGeom>
          <a:noFill/>
        </p:spPr>
        <p:txBody>
          <a:bodyPr wrap="square" rtlCol="0">
            <a:spAutoFit/>
          </a:bodyPr>
          <a:p>
            <a:pPr algn="ctr">
              <a:lnSpc>
                <a:spcPct val="200000"/>
              </a:lnSpc>
            </a:pPr>
            <a:r>
              <a:rPr lang="zh-CN" altLang="en-US" sz="1400" b="1">
                <a:solidFill>
                  <a:srgbClr val="2C3F46"/>
                </a:solidFill>
              </a:rPr>
              <a:t>描述</a:t>
            </a:r>
            <a:endParaRPr lang="zh-CN" altLang="en-US" sz="1400" b="1">
              <a:solidFill>
                <a:srgbClr val="2C3F46"/>
              </a:solidFill>
            </a:endParaRPr>
          </a:p>
          <a:p>
            <a:pPr algn="ctr">
              <a:lnSpc>
                <a:spcPct val="200000"/>
              </a:lnSpc>
            </a:pPr>
            <a:r>
              <a:rPr lang="zh-CN" altLang="en-US" sz="1200" b="1">
                <a:solidFill>
                  <a:srgbClr val="2C3F46"/>
                </a:solidFill>
                <a:sym typeface="+mn-ea"/>
              </a:rPr>
              <a:t>油灯的烟又慢慢从凌乱变回细长，然后从烟分离出一只蝴蝶（烟体化）飞翔到半空，然后掉在地上。蝴蝶（烟体化），在地上挣扎了两下，又起飞到一半，蝴蝶散去（烟散发一般）</a:t>
            </a:r>
            <a:endParaRPr lang="zh-CN" altLang="en-US" sz="1400">
              <a:sym typeface="+mn-ea"/>
            </a:endParaRPr>
          </a:p>
          <a:p>
            <a:pPr algn="ctr">
              <a:lnSpc>
                <a:spcPct val="200000"/>
              </a:lnSpc>
            </a:pPr>
            <a:r>
              <a:rPr lang="zh-CN" altLang="en-US" sz="1400" b="1">
                <a:solidFill>
                  <a:srgbClr val="2C3F46"/>
                </a:solidFill>
                <a:sym typeface="+mn-ea"/>
              </a:rPr>
              <a:t>暗喻</a:t>
            </a:r>
            <a:endParaRPr lang="zh-CN" altLang="en-US" sz="1400" b="1">
              <a:solidFill>
                <a:srgbClr val="2C3F46"/>
              </a:solidFill>
              <a:sym typeface="+mn-ea"/>
            </a:endParaRPr>
          </a:p>
          <a:p>
            <a:pPr>
              <a:lnSpc>
                <a:spcPct val="200000"/>
              </a:lnSpc>
            </a:pPr>
            <a:r>
              <a:rPr lang="zh-CN" altLang="en-US" sz="1400" b="1">
                <a:solidFill>
                  <a:srgbClr val="2C3F46"/>
                </a:solidFill>
                <a:sym typeface="+mn-ea"/>
              </a:rPr>
              <a:t>蝴蝶是人生留恋的事情的象征，在空中起飞挣扎消失，表示人生牵挂的东西最终会逝去。</a:t>
            </a:r>
            <a:r>
              <a:rPr lang="zh-CN" altLang="en-US" sz="1400">
                <a:sym typeface="+mn-ea"/>
              </a:rPr>
              <a:t> </a:t>
            </a:r>
            <a:endParaRPr lang="zh-CN" altLang="en-US" sz="1400" b="1">
              <a:solidFill>
                <a:srgbClr val="2C3F46"/>
              </a:solidFill>
              <a:sym typeface="+mn-ea"/>
            </a:endParaRPr>
          </a:p>
        </p:txBody>
      </p:sp>
      <p:sp>
        <p:nvSpPr>
          <p:cNvPr id="11" name="图文框 10"/>
          <p:cNvSpPr/>
          <p:nvPr/>
        </p:nvSpPr>
        <p:spPr>
          <a:xfrm>
            <a:off x="4911725" y="356235"/>
            <a:ext cx="4067175" cy="4431030"/>
          </a:xfrm>
          <a:prstGeom prst="frame">
            <a:avLst>
              <a:gd name="adj1" fmla="val 3482"/>
            </a:avLst>
          </a:prstGeom>
          <a:solidFill>
            <a:srgbClr val="2C3F46"/>
          </a:solidFill>
          <a:ln>
            <a:noFill/>
          </a:ln>
          <a:effectLst>
            <a:outerShdw blurRad="63500" dist="50800" dir="2052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pic>
        <p:nvPicPr>
          <p:cNvPr id="8" name="图片 7"/>
          <p:cNvPicPr>
            <a:picLocks noChangeAspect="1"/>
          </p:cNvPicPr>
          <p:nvPr/>
        </p:nvPicPr>
        <p:blipFill>
          <a:blip r:embed="rId1"/>
          <a:stretch>
            <a:fillRect/>
          </a:stretch>
        </p:blipFill>
        <p:spPr>
          <a:xfrm>
            <a:off x="213360" y="1341120"/>
            <a:ext cx="1788160" cy="1029335"/>
          </a:xfrm>
          <a:prstGeom prst="rect">
            <a:avLst/>
          </a:prstGeom>
          <a:ln w="12700" cmpd="sng">
            <a:solidFill>
              <a:srgbClr val="D3CDB7"/>
            </a:solidFill>
            <a:prstDash val="solid"/>
          </a:ln>
        </p:spPr>
      </p:pic>
      <p:pic>
        <p:nvPicPr>
          <p:cNvPr id="9" name="图片 8"/>
          <p:cNvPicPr>
            <a:picLocks noChangeAspect="1"/>
          </p:cNvPicPr>
          <p:nvPr/>
        </p:nvPicPr>
        <p:blipFill>
          <a:blip r:embed="rId2"/>
          <a:stretch>
            <a:fillRect/>
          </a:stretch>
        </p:blipFill>
        <p:spPr>
          <a:xfrm>
            <a:off x="2170430" y="1341120"/>
            <a:ext cx="1817370" cy="1028700"/>
          </a:xfrm>
          <a:prstGeom prst="rect">
            <a:avLst/>
          </a:prstGeom>
          <a:ln w="12700" cmpd="sng">
            <a:solidFill>
              <a:srgbClr val="D3CDB7"/>
            </a:solidFill>
            <a:prstDash val="solid"/>
          </a:ln>
        </p:spPr>
      </p:pic>
      <p:pic>
        <p:nvPicPr>
          <p:cNvPr id="12" name="图片 11"/>
          <p:cNvPicPr>
            <a:picLocks noChangeAspect="1"/>
          </p:cNvPicPr>
          <p:nvPr/>
        </p:nvPicPr>
        <p:blipFill>
          <a:blip r:embed="rId3"/>
          <a:stretch>
            <a:fillRect/>
          </a:stretch>
        </p:blipFill>
        <p:spPr>
          <a:xfrm>
            <a:off x="213360" y="2788285"/>
            <a:ext cx="1788160" cy="1009650"/>
          </a:xfrm>
          <a:prstGeom prst="rect">
            <a:avLst/>
          </a:prstGeom>
          <a:ln w="12700" cmpd="sng">
            <a:solidFill>
              <a:srgbClr val="D3CDB7"/>
            </a:solidFill>
            <a:prstDash val="solid"/>
          </a:ln>
        </p:spPr>
      </p:pic>
      <p:pic>
        <p:nvPicPr>
          <p:cNvPr id="15" name="图片 14"/>
          <p:cNvPicPr>
            <a:picLocks noChangeAspect="1"/>
          </p:cNvPicPr>
          <p:nvPr/>
        </p:nvPicPr>
        <p:blipFill>
          <a:blip r:embed="rId4"/>
          <a:stretch>
            <a:fillRect/>
          </a:stretch>
        </p:blipFill>
        <p:spPr>
          <a:xfrm>
            <a:off x="2170430" y="2788285"/>
            <a:ext cx="1784350" cy="1009015"/>
          </a:xfrm>
          <a:prstGeom prst="rect">
            <a:avLst/>
          </a:prstGeom>
          <a:ln w="12700" cmpd="sng">
            <a:solidFill>
              <a:srgbClr val="D3CDB7"/>
            </a:solidFill>
            <a:prstDash val="solid"/>
          </a:ln>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sp>
        <p:nvSpPr>
          <p:cNvPr id="4" name="椭圆 3"/>
          <p:cNvSpPr/>
          <p:nvPr/>
        </p:nvSpPr>
        <p:spPr>
          <a:xfrm>
            <a:off x="155575" y="225425"/>
            <a:ext cx="705485" cy="746760"/>
          </a:xfrm>
          <a:prstGeom prst="ellipse">
            <a:avLst/>
          </a:prstGeom>
          <a:noFill/>
          <a:ln>
            <a:solidFill>
              <a:srgbClr val="D3CDB7"/>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302895" y="414655"/>
            <a:ext cx="411480" cy="368300"/>
          </a:xfrm>
          <a:prstGeom prst="rect">
            <a:avLst/>
          </a:prstGeom>
          <a:noFill/>
        </p:spPr>
        <p:txBody>
          <a:bodyPr wrap="none" rtlCol="0">
            <a:spAutoFit/>
          </a:bodyPr>
          <a:p>
            <a:r>
              <a:rPr lang="zh-CN" altLang="en-US">
                <a:solidFill>
                  <a:srgbClr val="D3CDB7"/>
                </a:solidFill>
              </a:rPr>
              <a:t>起</a:t>
            </a:r>
            <a:endParaRPr lang="zh-CN" altLang="en-US">
              <a:solidFill>
                <a:srgbClr val="D3CDB7"/>
              </a:solidFill>
            </a:endParaRPr>
          </a:p>
        </p:txBody>
      </p:sp>
      <p:sp>
        <p:nvSpPr>
          <p:cNvPr id="7" name="矩形 6"/>
          <p:cNvSpPr/>
          <p:nvPr/>
        </p:nvSpPr>
        <p:spPr>
          <a:xfrm>
            <a:off x="4289425" y="-24765"/>
            <a:ext cx="4854575" cy="5165725"/>
          </a:xfrm>
          <a:prstGeom prst="rect">
            <a:avLst/>
          </a:prstGeom>
          <a:solidFill>
            <a:srgbClr val="D3C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p:nvSpPr>
        <p:spPr>
          <a:xfrm>
            <a:off x="5196205" y="652780"/>
            <a:ext cx="3498850" cy="3907790"/>
          </a:xfrm>
          <a:prstGeom prst="rect">
            <a:avLst/>
          </a:prstGeom>
          <a:noFill/>
        </p:spPr>
        <p:txBody>
          <a:bodyPr wrap="square" rtlCol="0">
            <a:spAutoFit/>
          </a:bodyPr>
          <a:p>
            <a:pPr algn="ctr">
              <a:lnSpc>
                <a:spcPct val="200000"/>
              </a:lnSpc>
            </a:pPr>
            <a:r>
              <a:rPr lang="zh-CN" altLang="en-US" sz="1400" b="1">
                <a:solidFill>
                  <a:srgbClr val="2C3F46"/>
                </a:solidFill>
              </a:rPr>
              <a:t>描述</a:t>
            </a:r>
            <a:endParaRPr lang="zh-CN" altLang="en-US" sz="1400" b="1">
              <a:solidFill>
                <a:srgbClr val="2C3F46"/>
              </a:solidFill>
            </a:endParaRPr>
          </a:p>
          <a:p>
            <a:pPr algn="ctr">
              <a:lnSpc>
                <a:spcPct val="200000"/>
              </a:lnSpc>
            </a:pPr>
            <a:r>
              <a:rPr lang="zh-CN" altLang="en-US" sz="1000" b="1">
                <a:solidFill>
                  <a:srgbClr val="2C3F46"/>
                </a:solidFill>
                <a:sym typeface="+mn-ea"/>
              </a:rPr>
              <a:t>蜡烛还在燃烧着，随着刚才蝴蝶（烟体化）消失，突然从蜡烛上的主烟上，分离出来很多只像刚才一样的蝴蝶（烟体化），向各种方向飞去，突然一针微风吹来，蜡烛灭了，烟也被吹散了，蝴蝶也纷纷消失了。被吹散的烟又汇合在一起出现第二句解说词：</a:t>
            </a:r>
            <a:r>
              <a:rPr lang="zh-CN" altLang="en-US" sz="1400" b="1">
                <a:sym typeface="+mn-ea"/>
              </a:rPr>
              <a:t>生命有终点吗？</a:t>
            </a:r>
            <a:endParaRPr lang="zh-CN" altLang="en-US" sz="1400">
              <a:sym typeface="+mn-ea"/>
            </a:endParaRPr>
          </a:p>
          <a:p>
            <a:pPr algn="ctr">
              <a:lnSpc>
                <a:spcPct val="200000"/>
              </a:lnSpc>
            </a:pPr>
            <a:r>
              <a:rPr lang="zh-CN" altLang="en-US" sz="1400" b="1">
                <a:solidFill>
                  <a:srgbClr val="2C3F46"/>
                </a:solidFill>
                <a:sym typeface="+mn-ea"/>
              </a:rPr>
              <a:t>暗喻</a:t>
            </a:r>
            <a:endParaRPr lang="zh-CN" altLang="en-US" sz="1400" b="1">
              <a:solidFill>
                <a:srgbClr val="2C3F46"/>
              </a:solidFill>
              <a:sym typeface="+mn-ea"/>
            </a:endParaRPr>
          </a:p>
          <a:p>
            <a:pPr>
              <a:lnSpc>
                <a:spcPct val="200000"/>
              </a:lnSpc>
            </a:pPr>
            <a:r>
              <a:rPr lang="zh-CN" altLang="en-US" sz="1400" b="1">
                <a:solidFill>
                  <a:srgbClr val="2C3F46"/>
                </a:solidFill>
                <a:sym typeface="+mn-ea"/>
              </a:rPr>
              <a:t>蝴蝶的集体起飞暗示，生活中很多美好的事情，很多人和物，随着死亡之风的吹袭，一切都是过往云烟。</a:t>
            </a:r>
            <a:endParaRPr lang="zh-CN" altLang="en-US" sz="1400" b="1">
              <a:solidFill>
                <a:srgbClr val="2C3F46"/>
              </a:solidFill>
              <a:sym typeface="+mn-ea"/>
            </a:endParaRPr>
          </a:p>
        </p:txBody>
      </p:sp>
      <p:sp>
        <p:nvSpPr>
          <p:cNvPr id="11" name="图文框 10"/>
          <p:cNvSpPr/>
          <p:nvPr/>
        </p:nvSpPr>
        <p:spPr>
          <a:xfrm>
            <a:off x="4911725" y="356235"/>
            <a:ext cx="4067175" cy="4431030"/>
          </a:xfrm>
          <a:prstGeom prst="frame">
            <a:avLst>
              <a:gd name="adj1" fmla="val 3482"/>
            </a:avLst>
          </a:prstGeom>
          <a:solidFill>
            <a:srgbClr val="2C3F46"/>
          </a:solidFill>
          <a:ln>
            <a:noFill/>
          </a:ln>
          <a:effectLst>
            <a:outerShdw blurRad="63500" dist="50800" dir="2052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pic>
        <p:nvPicPr>
          <p:cNvPr id="12" name="图片 11"/>
          <p:cNvPicPr>
            <a:picLocks noChangeAspect="1"/>
          </p:cNvPicPr>
          <p:nvPr/>
        </p:nvPicPr>
        <p:blipFill>
          <a:blip r:embed="rId1"/>
          <a:stretch>
            <a:fillRect/>
          </a:stretch>
        </p:blipFill>
        <p:spPr>
          <a:xfrm>
            <a:off x="861060" y="1175385"/>
            <a:ext cx="2388235" cy="1349375"/>
          </a:xfrm>
          <a:prstGeom prst="rect">
            <a:avLst/>
          </a:prstGeom>
          <a:ln w="12700">
            <a:solidFill>
              <a:srgbClr val="D3CDB7"/>
            </a:solidFill>
          </a:ln>
        </p:spPr>
      </p:pic>
      <p:pic>
        <p:nvPicPr>
          <p:cNvPr id="13" name="图片 12"/>
          <p:cNvPicPr>
            <a:picLocks noChangeAspect="1"/>
          </p:cNvPicPr>
          <p:nvPr/>
        </p:nvPicPr>
        <p:blipFill>
          <a:blip r:embed="rId2"/>
          <a:stretch>
            <a:fillRect/>
          </a:stretch>
        </p:blipFill>
        <p:spPr>
          <a:xfrm>
            <a:off x="861060" y="2773680"/>
            <a:ext cx="2371090" cy="1337945"/>
          </a:xfrm>
          <a:prstGeom prst="rect">
            <a:avLst/>
          </a:prstGeom>
          <a:ln w="12700">
            <a:solidFill>
              <a:srgbClr val="D3CDB7"/>
            </a:solidFill>
          </a:ln>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sp>
        <p:nvSpPr>
          <p:cNvPr id="4" name="椭圆 3"/>
          <p:cNvSpPr/>
          <p:nvPr/>
        </p:nvSpPr>
        <p:spPr>
          <a:xfrm>
            <a:off x="155575" y="225425"/>
            <a:ext cx="705485" cy="746760"/>
          </a:xfrm>
          <a:prstGeom prst="ellipse">
            <a:avLst/>
          </a:prstGeom>
          <a:noFill/>
          <a:ln>
            <a:solidFill>
              <a:srgbClr val="D3CDB7"/>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302895" y="414655"/>
            <a:ext cx="411480" cy="368300"/>
          </a:xfrm>
          <a:prstGeom prst="rect">
            <a:avLst/>
          </a:prstGeom>
          <a:noFill/>
        </p:spPr>
        <p:txBody>
          <a:bodyPr wrap="none" rtlCol="0">
            <a:spAutoFit/>
          </a:bodyPr>
          <a:p>
            <a:r>
              <a:rPr lang="zh-CN" altLang="en-US">
                <a:solidFill>
                  <a:srgbClr val="D3CDB7"/>
                </a:solidFill>
              </a:rPr>
              <a:t>承</a:t>
            </a:r>
            <a:endParaRPr lang="zh-CN" altLang="en-US">
              <a:solidFill>
                <a:srgbClr val="D3CDB7"/>
              </a:solidFill>
            </a:endParaRPr>
          </a:p>
        </p:txBody>
      </p:sp>
      <p:sp>
        <p:nvSpPr>
          <p:cNvPr id="7" name="矩形 6"/>
          <p:cNvSpPr/>
          <p:nvPr/>
        </p:nvSpPr>
        <p:spPr>
          <a:xfrm>
            <a:off x="4289425" y="-24765"/>
            <a:ext cx="4854575" cy="5165725"/>
          </a:xfrm>
          <a:prstGeom prst="rect">
            <a:avLst/>
          </a:prstGeom>
          <a:solidFill>
            <a:srgbClr val="D3C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p:nvSpPr>
        <p:spPr>
          <a:xfrm>
            <a:off x="5196205" y="652780"/>
            <a:ext cx="3498850" cy="3107690"/>
          </a:xfrm>
          <a:prstGeom prst="rect">
            <a:avLst/>
          </a:prstGeom>
          <a:noFill/>
        </p:spPr>
        <p:txBody>
          <a:bodyPr wrap="square" rtlCol="0">
            <a:spAutoFit/>
          </a:bodyPr>
          <a:p>
            <a:pPr algn="ctr">
              <a:lnSpc>
                <a:spcPct val="200000"/>
              </a:lnSpc>
            </a:pPr>
            <a:r>
              <a:rPr lang="zh-CN" altLang="en-US" sz="1400" b="1">
                <a:solidFill>
                  <a:srgbClr val="2C3F46"/>
                </a:solidFill>
              </a:rPr>
              <a:t>描述</a:t>
            </a:r>
            <a:endParaRPr lang="zh-CN" altLang="en-US" sz="1400" b="1">
              <a:solidFill>
                <a:srgbClr val="2C3F46"/>
              </a:solidFill>
            </a:endParaRPr>
          </a:p>
          <a:p>
            <a:pPr algn="ctr">
              <a:lnSpc>
                <a:spcPct val="200000"/>
              </a:lnSpc>
            </a:pPr>
            <a:r>
              <a:rPr lang="zh-CN" altLang="en-US" sz="1400" b="1">
                <a:solidFill>
                  <a:srgbClr val="2C3F46"/>
                </a:solidFill>
                <a:sym typeface="+mn-ea"/>
              </a:rPr>
              <a:t>画面不断的无限后退，出现叶子的纹路，原来刚才的一切都是在叶子的纹理里面。</a:t>
            </a:r>
            <a:endParaRPr lang="zh-CN" altLang="en-US" sz="1400" b="1">
              <a:solidFill>
                <a:srgbClr val="2C3F46"/>
              </a:solidFill>
              <a:sym typeface="+mn-ea"/>
            </a:endParaRPr>
          </a:p>
          <a:p>
            <a:pPr algn="ctr">
              <a:lnSpc>
                <a:spcPct val="200000"/>
              </a:lnSpc>
            </a:pPr>
            <a:endParaRPr lang="zh-CN" altLang="en-US" sz="1400">
              <a:sym typeface="+mn-ea"/>
            </a:endParaRPr>
          </a:p>
          <a:p>
            <a:pPr algn="ctr">
              <a:lnSpc>
                <a:spcPct val="200000"/>
              </a:lnSpc>
            </a:pPr>
            <a:r>
              <a:rPr lang="zh-CN" altLang="en-US" sz="1400" b="1">
                <a:solidFill>
                  <a:srgbClr val="2C3F46"/>
                </a:solidFill>
                <a:sym typeface="+mn-ea"/>
              </a:rPr>
              <a:t>暗喻</a:t>
            </a:r>
            <a:endParaRPr lang="zh-CN" altLang="en-US" sz="1400" b="1">
              <a:solidFill>
                <a:srgbClr val="2C3F46"/>
              </a:solidFill>
              <a:sym typeface="+mn-ea"/>
            </a:endParaRPr>
          </a:p>
          <a:p>
            <a:pPr>
              <a:lnSpc>
                <a:spcPct val="200000"/>
              </a:lnSpc>
            </a:pPr>
            <a:r>
              <a:rPr lang="zh-CN" altLang="en-US" sz="1400" b="1">
                <a:solidFill>
                  <a:srgbClr val="2C3F46"/>
                </a:solidFill>
                <a:sym typeface="+mn-ea"/>
              </a:rPr>
              <a:t>世界之大，也可之小，一切都在变幻中，这个世界也说不定是另一个世界的角落。</a:t>
            </a:r>
            <a:r>
              <a:rPr lang="zh-CN" altLang="en-US" sz="1400">
                <a:sym typeface="+mn-ea"/>
              </a:rPr>
              <a:t> </a:t>
            </a:r>
            <a:endParaRPr lang="zh-CN" altLang="en-US" sz="1400" b="1">
              <a:solidFill>
                <a:srgbClr val="2C3F46"/>
              </a:solidFill>
              <a:sym typeface="+mn-ea"/>
            </a:endParaRPr>
          </a:p>
        </p:txBody>
      </p:sp>
      <p:sp>
        <p:nvSpPr>
          <p:cNvPr id="11" name="图文框 10"/>
          <p:cNvSpPr/>
          <p:nvPr/>
        </p:nvSpPr>
        <p:spPr>
          <a:xfrm>
            <a:off x="4911725" y="356235"/>
            <a:ext cx="4067175" cy="4431030"/>
          </a:xfrm>
          <a:prstGeom prst="frame">
            <a:avLst>
              <a:gd name="adj1" fmla="val 3482"/>
            </a:avLst>
          </a:prstGeom>
          <a:solidFill>
            <a:srgbClr val="2C3F46"/>
          </a:solidFill>
          <a:ln>
            <a:noFill/>
          </a:ln>
          <a:effectLst>
            <a:outerShdw blurRad="63500" dist="50800" dir="2052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pic>
        <p:nvPicPr>
          <p:cNvPr id="16" name="图片 15"/>
          <p:cNvPicPr/>
          <p:nvPr/>
        </p:nvPicPr>
        <p:blipFill>
          <a:blip r:embed="rId1"/>
          <a:srcRect l="30573" r="2461"/>
          <a:stretch>
            <a:fillRect/>
          </a:stretch>
        </p:blipFill>
        <p:spPr>
          <a:xfrm>
            <a:off x="447040" y="1314450"/>
            <a:ext cx="1440011" cy="1440180"/>
          </a:xfrm>
          <a:prstGeom prst="rect">
            <a:avLst/>
          </a:prstGeom>
          <a:ln w="12700">
            <a:solidFill>
              <a:srgbClr val="D3CDB7"/>
            </a:solidFill>
          </a:ln>
        </p:spPr>
      </p:pic>
      <p:pic>
        <p:nvPicPr>
          <p:cNvPr id="12" name="图片 11"/>
          <p:cNvPicPr/>
          <p:nvPr/>
        </p:nvPicPr>
        <p:blipFill>
          <a:blip r:embed="rId2"/>
          <a:srcRect l="9716" r="21220"/>
          <a:stretch>
            <a:fillRect/>
          </a:stretch>
        </p:blipFill>
        <p:spPr>
          <a:xfrm>
            <a:off x="2397125" y="1314450"/>
            <a:ext cx="1440011" cy="1440011"/>
          </a:xfrm>
          <a:prstGeom prst="rect">
            <a:avLst/>
          </a:prstGeom>
          <a:ln w="12700">
            <a:solidFill>
              <a:srgbClr val="D3CDB7"/>
            </a:solidFill>
          </a:ln>
        </p:spPr>
      </p:pic>
      <p:pic>
        <p:nvPicPr>
          <p:cNvPr id="13" name="图片 12"/>
          <p:cNvPicPr/>
          <p:nvPr/>
        </p:nvPicPr>
        <p:blipFill>
          <a:blip r:embed="rId3"/>
          <a:srcRect t="19731" b="13022"/>
          <a:stretch>
            <a:fillRect/>
          </a:stretch>
        </p:blipFill>
        <p:spPr>
          <a:xfrm>
            <a:off x="447040" y="2945130"/>
            <a:ext cx="1440815" cy="1440011"/>
          </a:xfrm>
          <a:prstGeom prst="rect">
            <a:avLst/>
          </a:prstGeom>
          <a:ln w="12700">
            <a:solidFill>
              <a:srgbClr val="D3CDB7"/>
            </a:solidFill>
          </a:ln>
        </p:spPr>
      </p:pic>
      <p:pic>
        <p:nvPicPr>
          <p:cNvPr id="15" name="图片 14"/>
          <p:cNvPicPr/>
          <p:nvPr/>
        </p:nvPicPr>
        <p:blipFill>
          <a:blip r:embed="rId4"/>
          <a:srcRect l="36477" r="5146"/>
          <a:stretch>
            <a:fillRect/>
          </a:stretch>
        </p:blipFill>
        <p:spPr>
          <a:xfrm>
            <a:off x="2397125" y="2945130"/>
            <a:ext cx="1440011" cy="1440011"/>
          </a:xfrm>
          <a:prstGeom prst="rect">
            <a:avLst/>
          </a:prstGeom>
          <a:ln w="12700">
            <a:solidFill>
              <a:srgbClr val="D3CDB7"/>
            </a:solidFill>
          </a:ln>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sp>
        <p:nvSpPr>
          <p:cNvPr id="4" name="椭圆 3"/>
          <p:cNvSpPr/>
          <p:nvPr/>
        </p:nvSpPr>
        <p:spPr>
          <a:xfrm>
            <a:off x="155575" y="225425"/>
            <a:ext cx="705485" cy="746760"/>
          </a:xfrm>
          <a:prstGeom prst="ellipse">
            <a:avLst/>
          </a:prstGeom>
          <a:noFill/>
          <a:ln>
            <a:solidFill>
              <a:srgbClr val="D3CDB7"/>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302895" y="414655"/>
            <a:ext cx="411480" cy="368300"/>
          </a:xfrm>
          <a:prstGeom prst="rect">
            <a:avLst/>
          </a:prstGeom>
          <a:noFill/>
        </p:spPr>
        <p:txBody>
          <a:bodyPr wrap="none" rtlCol="0">
            <a:spAutoFit/>
          </a:bodyPr>
          <a:p>
            <a:r>
              <a:rPr lang="zh-CN" altLang="en-US">
                <a:solidFill>
                  <a:srgbClr val="D3CDB7"/>
                </a:solidFill>
              </a:rPr>
              <a:t>承</a:t>
            </a:r>
            <a:endParaRPr lang="zh-CN" altLang="en-US">
              <a:solidFill>
                <a:srgbClr val="D3CDB7"/>
              </a:solidFill>
            </a:endParaRPr>
          </a:p>
        </p:txBody>
      </p:sp>
      <p:sp>
        <p:nvSpPr>
          <p:cNvPr id="7" name="矩形 6"/>
          <p:cNvSpPr/>
          <p:nvPr/>
        </p:nvSpPr>
        <p:spPr>
          <a:xfrm>
            <a:off x="4289425" y="-24765"/>
            <a:ext cx="4854575" cy="5165725"/>
          </a:xfrm>
          <a:prstGeom prst="rect">
            <a:avLst/>
          </a:prstGeom>
          <a:solidFill>
            <a:srgbClr val="D3C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p:nvSpPr>
        <p:spPr>
          <a:xfrm>
            <a:off x="5196205" y="652780"/>
            <a:ext cx="3498850" cy="3230245"/>
          </a:xfrm>
          <a:prstGeom prst="rect">
            <a:avLst/>
          </a:prstGeom>
          <a:noFill/>
        </p:spPr>
        <p:txBody>
          <a:bodyPr wrap="square" rtlCol="0">
            <a:spAutoFit/>
          </a:bodyPr>
          <a:p>
            <a:pPr algn="ctr">
              <a:lnSpc>
                <a:spcPct val="200000"/>
              </a:lnSpc>
            </a:pPr>
            <a:r>
              <a:rPr lang="zh-CN" altLang="en-US" sz="1400" b="1">
                <a:solidFill>
                  <a:srgbClr val="2C3F46"/>
                </a:solidFill>
              </a:rPr>
              <a:t>描述</a:t>
            </a:r>
            <a:endParaRPr lang="zh-CN" altLang="en-US" sz="1400" b="1">
              <a:solidFill>
                <a:srgbClr val="2C3F46"/>
              </a:solidFill>
            </a:endParaRPr>
          </a:p>
          <a:p>
            <a:pPr algn="ctr">
              <a:lnSpc>
                <a:spcPct val="200000"/>
              </a:lnSpc>
            </a:pPr>
            <a:r>
              <a:rPr lang="zh-CN" altLang="en-US" sz="1400" b="1">
                <a:solidFill>
                  <a:srgbClr val="2C3F46"/>
                </a:solidFill>
                <a:sym typeface="+mn-ea"/>
              </a:rPr>
              <a:t>叶子开始从绿迅速变成黄，形态也慢慢枯竭。摇摇欲坠，终于掉落在地面上。画面</a:t>
            </a:r>
            <a:endParaRPr lang="zh-CN" altLang="en-US" sz="1400" b="1">
              <a:solidFill>
                <a:srgbClr val="2C3F46"/>
              </a:solidFill>
              <a:sym typeface="+mn-ea"/>
            </a:endParaRPr>
          </a:p>
          <a:p>
            <a:pPr algn="ctr">
              <a:lnSpc>
                <a:spcPct val="200000"/>
              </a:lnSpc>
            </a:pPr>
            <a:r>
              <a:rPr lang="zh-CN" altLang="en-US" sz="1400" b="1">
                <a:solidFill>
                  <a:srgbClr val="2C3F46"/>
                </a:solidFill>
                <a:sym typeface="+mn-ea"/>
              </a:rPr>
              <a:t>出现解说词：</a:t>
            </a:r>
            <a:r>
              <a:rPr lang="zh-CN" altLang="en-US" b="1">
                <a:sym typeface="+mn-ea"/>
              </a:rPr>
              <a:t>一叶一轮回</a:t>
            </a:r>
            <a:endParaRPr lang="zh-CN" altLang="en-US" sz="1400">
              <a:sym typeface="+mn-ea"/>
            </a:endParaRPr>
          </a:p>
          <a:p>
            <a:pPr algn="ctr">
              <a:lnSpc>
                <a:spcPct val="200000"/>
              </a:lnSpc>
            </a:pPr>
            <a:r>
              <a:rPr lang="zh-CN" altLang="en-US" sz="1400" b="1">
                <a:solidFill>
                  <a:srgbClr val="2C3F46"/>
                </a:solidFill>
                <a:sym typeface="+mn-ea"/>
              </a:rPr>
              <a:t>暗喻</a:t>
            </a:r>
            <a:endParaRPr lang="zh-CN" altLang="en-US" sz="1400" b="1">
              <a:solidFill>
                <a:srgbClr val="2C3F46"/>
              </a:solidFill>
              <a:sym typeface="+mn-ea"/>
            </a:endParaRPr>
          </a:p>
          <a:p>
            <a:pPr>
              <a:lnSpc>
                <a:spcPct val="200000"/>
              </a:lnSpc>
            </a:pPr>
            <a:r>
              <a:rPr lang="zh-CN" altLang="en-US" sz="1400" b="1">
                <a:solidFill>
                  <a:srgbClr val="2C3F46"/>
                </a:solidFill>
                <a:sym typeface="+mn-ea"/>
              </a:rPr>
              <a:t>树叶从绿到黄，表示人从年轻到衰老，暗示轮回前的灵魂。</a:t>
            </a:r>
            <a:endParaRPr lang="zh-CN" altLang="en-US" sz="1400" b="1">
              <a:solidFill>
                <a:srgbClr val="2C3F46"/>
              </a:solidFill>
              <a:sym typeface="+mn-ea"/>
            </a:endParaRPr>
          </a:p>
        </p:txBody>
      </p:sp>
      <p:sp>
        <p:nvSpPr>
          <p:cNvPr id="11" name="图文框 10"/>
          <p:cNvSpPr/>
          <p:nvPr/>
        </p:nvSpPr>
        <p:spPr>
          <a:xfrm>
            <a:off x="4911725" y="356235"/>
            <a:ext cx="4067175" cy="4431030"/>
          </a:xfrm>
          <a:prstGeom prst="frame">
            <a:avLst>
              <a:gd name="adj1" fmla="val 3482"/>
            </a:avLst>
          </a:prstGeom>
          <a:solidFill>
            <a:srgbClr val="2C3F46"/>
          </a:solidFill>
          <a:ln>
            <a:noFill/>
          </a:ln>
          <a:effectLst>
            <a:outerShdw blurRad="63500" dist="50800" dir="2052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pic>
        <p:nvPicPr>
          <p:cNvPr id="3" name="图片 2"/>
          <p:cNvPicPr/>
          <p:nvPr/>
        </p:nvPicPr>
        <p:blipFill>
          <a:blip r:embed="rId1"/>
          <a:srcRect l="5143" r="7253"/>
          <a:stretch>
            <a:fillRect/>
          </a:stretch>
        </p:blipFill>
        <p:spPr>
          <a:xfrm rot="5400000">
            <a:off x="583565" y="1265555"/>
            <a:ext cx="1440011" cy="1440011"/>
          </a:xfrm>
          <a:prstGeom prst="rect">
            <a:avLst/>
          </a:prstGeom>
          <a:ln w="12700">
            <a:solidFill>
              <a:srgbClr val="D3CDB7"/>
            </a:solidFill>
          </a:ln>
        </p:spPr>
      </p:pic>
      <p:pic>
        <p:nvPicPr>
          <p:cNvPr id="6" name="图片 5"/>
          <p:cNvPicPr/>
          <p:nvPr/>
        </p:nvPicPr>
        <p:blipFill>
          <a:blip r:embed="rId2"/>
          <a:stretch>
            <a:fillRect/>
          </a:stretch>
        </p:blipFill>
        <p:spPr>
          <a:xfrm rot="10800000">
            <a:off x="2245995" y="1265555"/>
            <a:ext cx="1440011" cy="1440011"/>
          </a:xfrm>
          <a:prstGeom prst="rect">
            <a:avLst/>
          </a:prstGeom>
          <a:ln w="12700">
            <a:solidFill>
              <a:srgbClr val="D3CDB7"/>
            </a:solidFill>
          </a:ln>
        </p:spPr>
      </p:pic>
      <p:pic>
        <p:nvPicPr>
          <p:cNvPr id="8" name="图片 7"/>
          <p:cNvPicPr/>
          <p:nvPr/>
        </p:nvPicPr>
        <p:blipFill>
          <a:blip r:embed="rId3"/>
          <a:srcRect b="3070"/>
          <a:stretch>
            <a:fillRect/>
          </a:stretch>
        </p:blipFill>
        <p:spPr>
          <a:xfrm>
            <a:off x="583565" y="3043555"/>
            <a:ext cx="1440180" cy="1440011"/>
          </a:xfrm>
          <a:prstGeom prst="rect">
            <a:avLst/>
          </a:prstGeom>
          <a:ln w="12700">
            <a:solidFill>
              <a:srgbClr val="D3CDB7"/>
            </a:solidFill>
          </a:ln>
        </p:spPr>
      </p:pic>
      <p:pic>
        <p:nvPicPr>
          <p:cNvPr id="9" name="图片 8"/>
          <p:cNvPicPr/>
          <p:nvPr/>
        </p:nvPicPr>
        <p:blipFill>
          <a:blip r:embed="rId4"/>
          <a:stretch>
            <a:fillRect/>
          </a:stretch>
        </p:blipFill>
        <p:spPr>
          <a:xfrm>
            <a:off x="2245995" y="3043555"/>
            <a:ext cx="1440011" cy="1440011"/>
          </a:xfrm>
          <a:prstGeom prst="rect">
            <a:avLst/>
          </a:prstGeom>
          <a:ln w="12700">
            <a:solidFill>
              <a:srgbClr val="D3CDB7"/>
            </a:solidFill>
          </a:ln>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sp>
        <p:nvSpPr>
          <p:cNvPr id="4" name="椭圆 3"/>
          <p:cNvSpPr/>
          <p:nvPr/>
        </p:nvSpPr>
        <p:spPr>
          <a:xfrm>
            <a:off x="155575" y="225425"/>
            <a:ext cx="705485" cy="746760"/>
          </a:xfrm>
          <a:prstGeom prst="ellipse">
            <a:avLst/>
          </a:prstGeom>
          <a:noFill/>
          <a:ln>
            <a:solidFill>
              <a:srgbClr val="D3CDB7"/>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302895" y="414655"/>
            <a:ext cx="411480" cy="368300"/>
          </a:xfrm>
          <a:prstGeom prst="rect">
            <a:avLst/>
          </a:prstGeom>
          <a:noFill/>
        </p:spPr>
        <p:txBody>
          <a:bodyPr wrap="none" rtlCol="0">
            <a:spAutoFit/>
          </a:bodyPr>
          <a:p>
            <a:r>
              <a:rPr lang="zh-CN" altLang="en-US">
                <a:solidFill>
                  <a:srgbClr val="D3CDB7"/>
                </a:solidFill>
              </a:rPr>
              <a:t>承</a:t>
            </a:r>
            <a:endParaRPr lang="zh-CN" altLang="en-US">
              <a:solidFill>
                <a:srgbClr val="D3CDB7"/>
              </a:solidFill>
            </a:endParaRPr>
          </a:p>
        </p:txBody>
      </p:sp>
      <p:sp>
        <p:nvSpPr>
          <p:cNvPr id="7" name="矩形 6"/>
          <p:cNvSpPr/>
          <p:nvPr/>
        </p:nvSpPr>
        <p:spPr>
          <a:xfrm>
            <a:off x="4289425" y="-24765"/>
            <a:ext cx="4854575" cy="5165725"/>
          </a:xfrm>
          <a:prstGeom prst="rect">
            <a:avLst/>
          </a:prstGeom>
          <a:solidFill>
            <a:srgbClr val="D3C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p:nvSpPr>
        <p:spPr>
          <a:xfrm>
            <a:off x="5196205" y="652780"/>
            <a:ext cx="3498850" cy="3291840"/>
          </a:xfrm>
          <a:prstGeom prst="rect">
            <a:avLst/>
          </a:prstGeom>
          <a:noFill/>
        </p:spPr>
        <p:txBody>
          <a:bodyPr wrap="square" rtlCol="0">
            <a:spAutoFit/>
          </a:bodyPr>
          <a:p>
            <a:pPr algn="ctr">
              <a:lnSpc>
                <a:spcPct val="200000"/>
              </a:lnSpc>
            </a:pPr>
            <a:r>
              <a:rPr lang="zh-CN" altLang="en-US" sz="1200" b="1">
                <a:solidFill>
                  <a:srgbClr val="2C3F46"/>
                </a:solidFill>
              </a:rPr>
              <a:t>描述</a:t>
            </a:r>
            <a:endParaRPr lang="zh-CN" altLang="en-US" sz="1200" b="1">
              <a:solidFill>
                <a:srgbClr val="2C3F46"/>
              </a:solidFill>
            </a:endParaRPr>
          </a:p>
          <a:p>
            <a:pPr algn="ctr">
              <a:lnSpc>
                <a:spcPct val="200000"/>
              </a:lnSpc>
            </a:pPr>
            <a:r>
              <a:rPr lang="zh-CN" altLang="en-US" sz="1200" b="1">
                <a:solidFill>
                  <a:srgbClr val="2C3F46"/>
                </a:solidFill>
                <a:sym typeface="+mn-ea"/>
              </a:rPr>
              <a:t>树叶静静的躺在地面上，背后的背景日夜更替，时间快速变换的景象。树叶下有个东西微微一撬动，蝉从地面钻出，推掉刚才的落叶飞入空中。</a:t>
            </a:r>
            <a:endParaRPr lang="zh-CN" altLang="en-US" sz="1200" b="1">
              <a:solidFill>
                <a:srgbClr val="2C3F46"/>
              </a:solidFill>
              <a:sym typeface="+mn-ea"/>
            </a:endParaRPr>
          </a:p>
          <a:p>
            <a:pPr algn="ctr">
              <a:lnSpc>
                <a:spcPct val="200000"/>
              </a:lnSpc>
            </a:pPr>
            <a:r>
              <a:rPr lang="zh-CN" altLang="en-US" sz="1200" b="1">
                <a:solidFill>
                  <a:srgbClr val="2C3F46"/>
                </a:solidFill>
                <a:sym typeface="+mn-ea"/>
              </a:rPr>
              <a:t>出现解说词：</a:t>
            </a:r>
            <a:r>
              <a:rPr lang="zh-CN" altLang="en-US" sz="1400" b="1">
                <a:solidFill>
                  <a:schemeClr val="tx1"/>
                </a:solidFill>
                <a:sym typeface="+mn-ea"/>
              </a:rPr>
              <a:t>一日一明亮</a:t>
            </a:r>
            <a:r>
              <a:rPr lang="zh-CN" altLang="en-US" sz="1200" b="1">
                <a:solidFill>
                  <a:srgbClr val="2C3F46"/>
                </a:solidFill>
                <a:sym typeface="+mn-ea"/>
              </a:rPr>
              <a:t> </a:t>
            </a:r>
            <a:endParaRPr lang="zh-CN" altLang="en-US" sz="1400">
              <a:sym typeface="+mn-ea"/>
            </a:endParaRPr>
          </a:p>
          <a:p>
            <a:pPr algn="ctr">
              <a:lnSpc>
                <a:spcPct val="200000"/>
              </a:lnSpc>
            </a:pPr>
            <a:r>
              <a:rPr lang="zh-CN" altLang="en-US" sz="1400" b="1">
                <a:solidFill>
                  <a:srgbClr val="2C3F46"/>
                </a:solidFill>
                <a:sym typeface="+mn-ea"/>
              </a:rPr>
              <a:t>暗喻</a:t>
            </a:r>
            <a:endParaRPr lang="zh-CN" altLang="en-US" sz="1400" b="1">
              <a:solidFill>
                <a:srgbClr val="2C3F46"/>
              </a:solidFill>
              <a:sym typeface="+mn-ea"/>
            </a:endParaRPr>
          </a:p>
          <a:p>
            <a:pPr>
              <a:lnSpc>
                <a:spcPct val="200000"/>
              </a:lnSpc>
            </a:pPr>
            <a:r>
              <a:rPr lang="zh-CN" altLang="en-US" sz="1400" b="1">
                <a:solidFill>
                  <a:srgbClr val="2C3F46"/>
                </a:solidFill>
                <a:sym typeface="+mn-ea"/>
              </a:rPr>
              <a:t>树叶躺着地上，地上的蝉出现，暗示轮回后的灵魂。</a:t>
            </a:r>
            <a:r>
              <a:rPr lang="zh-CN" altLang="en-US" sz="1400">
                <a:sym typeface="+mn-ea"/>
              </a:rPr>
              <a:t> </a:t>
            </a:r>
            <a:endParaRPr lang="zh-CN" altLang="en-US" sz="1400" b="1">
              <a:solidFill>
                <a:srgbClr val="2C3F46"/>
              </a:solidFill>
              <a:sym typeface="+mn-ea"/>
            </a:endParaRPr>
          </a:p>
        </p:txBody>
      </p:sp>
      <p:sp>
        <p:nvSpPr>
          <p:cNvPr id="11" name="图文框 10"/>
          <p:cNvSpPr/>
          <p:nvPr/>
        </p:nvSpPr>
        <p:spPr>
          <a:xfrm>
            <a:off x="4911725" y="356235"/>
            <a:ext cx="4067175" cy="4431030"/>
          </a:xfrm>
          <a:prstGeom prst="frame">
            <a:avLst>
              <a:gd name="adj1" fmla="val 3482"/>
            </a:avLst>
          </a:prstGeom>
          <a:solidFill>
            <a:srgbClr val="2C3F46"/>
          </a:solidFill>
          <a:ln>
            <a:noFill/>
          </a:ln>
          <a:effectLst>
            <a:outerShdw blurRad="63500" dist="50800" dir="2052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pic>
        <p:nvPicPr>
          <p:cNvPr id="3" name="图片 2"/>
          <p:cNvPicPr/>
          <p:nvPr/>
        </p:nvPicPr>
        <p:blipFill>
          <a:blip r:embed="rId1"/>
          <a:srcRect l="13710" r="3742"/>
          <a:stretch>
            <a:fillRect/>
          </a:stretch>
        </p:blipFill>
        <p:spPr>
          <a:xfrm>
            <a:off x="1540510" y="515620"/>
            <a:ext cx="1440011" cy="1440180"/>
          </a:xfrm>
          <a:prstGeom prst="rect">
            <a:avLst/>
          </a:prstGeom>
          <a:ln w="12700">
            <a:solidFill>
              <a:srgbClr val="D3CDB7"/>
            </a:solidFill>
          </a:ln>
        </p:spPr>
      </p:pic>
      <p:pic>
        <p:nvPicPr>
          <p:cNvPr id="6" name="图片 5"/>
          <p:cNvPicPr/>
          <p:nvPr/>
        </p:nvPicPr>
        <p:blipFill>
          <a:blip r:embed="rId2"/>
          <a:srcRect l="16855" r="15985"/>
          <a:stretch>
            <a:fillRect/>
          </a:stretch>
        </p:blipFill>
        <p:spPr>
          <a:xfrm>
            <a:off x="1540510" y="2026920"/>
            <a:ext cx="1440011" cy="1440180"/>
          </a:xfrm>
          <a:prstGeom prst="rect">
            <a:avLst/>
          </a:prstGeom>
          <a:ln w="12700">
            <a:solidFill>
              <a:srgbClr val="D3CDB7"/>
            </a:solidFill>
          </a:ln>
        </p:spPr>
      </p:pic>
      <p:pic>
        <p:nvPicPr>
          <p:cNvPr id="8" name="图片 7"/>
          <p:cNvPicPr/>
          <p:nvPr/>
        </p:nvPicPr>
        <p:blipFill>
          <a:blip r:embed="rId3"/>
          <a:srcRect l="20181"/>
          <a:stretch>
            <a:fillRect/>
          </a:stretch>
        </p:blipFill>
        <p:spPr>
          <a:xfrm>
            <a:off x="1540510" y="3538220"/>
            <a:ext cx="1440011" cy="1440180"/>
          </a:xfrm>
          <a:prstGeom prst="rect">
            <a:avLst/>
          </a:prstGeom>
          <a:ln w="12700">
            <a:solidFill>
              <a:srgbClr val="D3CDB7"/>
            </a:solidFill>
          </a:ln>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sp>
        <p:nvSpPr>
          <p:cNvPr id="4" name="椭圆 3"/>
          <p:cNvSpPr/>
          <p:nvPr/>
        </p:nvSpPr>
        <p:spPr>
          <a:xfrm>
            <a:off x="155575" y="225425"/>
            <a:ext cx="705485" cy="746760"/>
          </a:xfrm>
          <a:prstGeom prst="ellipse">
            <a:avLst/>
          </a:prstGeom>
          <a:noFill/>
          <a:ln>
            <a:solidFill>
              <a:srgbClr val="D3CDB7"/>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302895" y="414655"/>
            <a:ext cx="411480" cy="368300"/>
          </a:xfrm>
          <a:prstGeom prst="rect">
            <a:avLst/>
          </a:prstGeom>
          <a:noFill/>
        </p:spPr>
        <p:txBody>
          <a:bodyPr wrap="none" rtlCol="0">
            <a:spAutoFit/>
          </a:bodyPr>
          <a:p>
            <a:r>
              <a:rPr lang="zh-CN" altLang="en-US">
                <a:solidFill>
                  <a:srgbClr val="D3CDB7"/>
                </a:solidFill>
              </a:rPr>
              <a:t>转</a:t>
            </a:r>
            <a:endParaRPr lang="zh-CN" altLang="en-US">
              <a:solidFill>
                <a:srgbClr val="D3CDB7"/>
              </a:solidFill>
            </a:endParaRPr>
          </a:p>
        </p:txBody>
      </p:sp>
      <p:sp>
        <p:nvSpPr>
          <p:cNvPr id="7" name="矩形 6"/>
          <p:cNvSpPr/>
          <p:nvPr/>
        </p:nvSpPr>
        <p:spPr>
          <a:xfrm>
            <a:off x="4289425" y="-24765"/>
            <a:ext cx="4854575" cy="5165725"/>
          </a:xfrm>
          <a:prstGeom prst="rect">
            <a:avLst/>
          </a:prstGeom>
          <a:solidFill>
            <a:srgbClr val="D3C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p:nvSpPr>
        <p:spPr>
          <a:xfrm>
            <a:off x="5196205" y="652780"/>
            <a:ext cx="3498850" cy="3291840"/>
          </a:xfrm>
          <a:prstGeom prst="rect">
            <a:avLst/>
          </a:prstGeom>
          <a:noFill/>
        </p:spPr>
        <p:txBody>
          <a:bodyPr wrap="square" rtlCol="0">
            <a:spAutoFit/>
          </a:bodyPr>
          <a:p>
            <a:pPr algn="ctr">
              <a:lnSpc>
                <a:spcPct val="200000"/>
              </a:lnSpc>
            </a:pPr>
            <a:r>
              <a:rPr lang="zh-CN" altLang="en-US" sz="1200" b="1">
                <a:solidFill>
                  <a:srgbClr val="2C3F46"/>
                </a:solidFill>
              </a:rPr>
              <a:t>描述</a:t>
            </a:r>
            <a:endParaRPr lang="zh-CN" altLang="en-US" sz="1200" b="1">
              <a:solidFill>
                <a:srgbClr val="2C3F46"/>
              </a:solidFill>
            </a:endParaRPr>
          </a:p>
          <a:p>
            <a:pPr algn="ctr">
              <a:lnSpc>
                <a:spcPct val="200000"/>
              </a:lnSpc>
            </a:pPr>
            <a:r>
              <a:rPr lang="zh-CN" altLang="en-US" sz="1200" b="1">
                <a:solidFill>
                  <a:srgbClr val="2C3F46"/>
                </a:solidFill>
                <a:latin typeface="+mj-ea"/>
                <a:ea typeface="+mj-ea"/>
                <a:cs typeface="+mj-ea"/>
                <a:sym typeface="+mn-ea"/>
              </a:rPr>
              <a:t>蝉起飞，镜头一直跟拍蝉飞翔，一直飞到金宝谷（项目航拍）上空，（背景音乐开始转变）然后环绕着金宝谷的重要风水，画面出现风水的介绍。出现解说词</a:t>
            </a:r>
            <a:r>
              <a:rPr lang="en-US" altLang="zh-CN" sz="1200" b="1">
                <a:solidFill>
                  <a:srgbClr val="2C3F46"/>
                </a:solidFill>
                <a:latin typeface="+mj-ea"/>
                <a:ea typeface="+mj-ea"/>
                <a:cs typeface="+mj-ea"/>
                <a:sym typeface="+mn-ea"/>
              </a:rPr>
              <a:t>:</a:t>
            </a:r>
            <a:r>
              <a:rPr lang="zh-CN" altLang="en-US" sz="1400" b="1">
                <a:solidFill>
                  <a:schemeClr val="tx1"/>
                </a:solidFill>
                <a:latin typeface="+mj-ea"/>
                <a:ea typeface="+mj-ea"/>
                <a:cs typeface="+mj-ea"/>
                <a:sym typeface="+mn-ea"/>
              </a:rPr>
              <a:t>风水福泽后世</a:t>
            </a:r>
            <a:endParaRPr lang="zh-CN" altLang="en-US" sz="1400">
              <a:sym typeface="+mn-ea"/>
            </a:endParaRPr>
          </a:p>
          <a:p>
            <a:pPr algn="ctr">
              <a:lnSpc>
                <a:spcPct val="200000"/>
              </a:lnSpc>
            </a:pPr>
            <a:r>
              <a:rPr lang="zh-CN" altLang="en-US" sz="1400" b="1">
                <a:solidFill>
                  <a:srgbClr val="2C3F46"/>
                </a:solidFill>
                <a:sym typeface="+mn-ea"/>
              </a:rPr>
              <a:t>暗喻</a:t>
            </a:r>
            <a:endParaRPr lang="zh-CN" altLang="en-US" sz="1400" b="1">
              <a:solidFill>
                <a:srgbClr val="2C3F46"/>
              </a:solidFill>
              <a:sym typeface="+mn-ea"/>
            </a:endParaRPr>
          </a:p>
          <a:p>
            <a:pPr>
              <a:lnSpc>
                <a:spcPct val="200000"/>
              </a:lnSpc>
            </a:pPr>
            <a:r>
              <a:rPr lang="zh-CN" altLang="en-US" sz="1400" b="1">
                <a:solidFill>
                  <a:srgbClr val="2C3F46"/>
                </a:solidFill>
                <a:sym typeface="+mn-ea"/>
              </a:rPr>
              <a:t>暗示金宝谷的风水非常好，往生者的归宿地。</a:t>
            </a:r>
            <a:endParaRPr lang="zh-CN" altLang="en-US" sz="1400" b="1">
              <a:solidFill>
                <a:srgbClr val="2C3F46"/>
              </a:solidFill>
              <a:sym typeface="+mn-ea"/>
            </a:endParaRPr>
          </a:p>
        </p:txBody>
      </p:sp>
      <p:sp>
        <p:nvSpPr>
          <p:cNvPr id="11" name="图文框 10"/>
          <p:cNvSpPr/>
          <p:nvPr/>
        </p:nvSpPr>
        <p:spPr>
          <a:xfrm>
            <a:off x="4911725" y="356235"/>
            <a:ext cx="4067175" cy="4431030"/>
          </a:xfrm>
          <a:prstGeom prst="frame">
            <a:avLst>
              <a:gd name="adj1" fmla="val 3482"/>
            </a:avLst>
          </a:prstGeom>
          <a:solidFill>
            <a:srgbClr val="2C3F46"/>
          </a:solidFill>
          <a:ln>
            <a:noFill/>
          </a:ln>
          <a:effectLst>
            <a:outerShdw blurRad="63500" dist="50800" dir="2052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pic>
        <p:nvPicPr>
          <p:cNvPr id="12" name="图片 11"/>
          <p:cNvPicPr/>
          <p:nvPr/>
        </p:nvPicPr>
        <p:blipFill>
          <a:blip r:embed="rId1"/>
          <a:stretch>
            <a:fillRect/>
          </a:stretch>
        </p:blipFill>
        <p:spPr>
          <a:xfrm>
            <a:off x="1143000" y="2655570"/>
            <a:ext cx="2209165" cy="1794510"/>
          </a:xfrm>
          <a:prstGeom prst="rect">
            <a:avLst/>
          </a:prstGeom>
          <a:ln w="12700">
            <a:solidFill>
              <a:srgbClr val="D3CDB7"/>
            </a:solidFill>
          </a:ln>
        </p:spPr>
      </p:pic>
      <p:pic>
        <p:nvPicPr>
          <p:cNvPr id="3" name="图片 2"/>
          <p:cNvPicPr>
            <a:picLocks noChangeAspect="1"/>
          </p:cNvPicPr>
          <p:nvPr/>
        </p:nvPicPr>
        <p:blipFill>
          <a:blip r:embed="rId2"/>
          <a:stretch>
            <a:fillRect/>
          </a:stretch>
        </p:blipFill>
        <p:spPr>
          <a:xfrm>
            <a:off x="1143000" y="1009015"/>
            <a:ext cx="2208530" cy="1448435"/>
          </a:xfrm>
          <a:prstGeom prst="rect">
            <a:avLst/>
          </a:prstGeom>
          <a:ln>
            <a:solidFill>
              <a:srgbClr val="D3CDB7"/>
            </a:solidFill>
          </a:ln>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24544" y="-308570"/>
            <a:ext cx="10081120" cy="5760640"/>
          </a:xfrm>
          <a:prstGeom prst="rect">
            <a:avLst/>
          </a:prstGeom>
          <a:solidFill>
            <a:srgbClr val="2C3F4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395536" y="267494"/>
            <a:ext cx="8424936" cy="4536504"/>
          </a:xfrm>
          <a:prstGeom prst="rect">
            <a:avLst/>
          </a:prstGeom>
          <a:solidFill>
            <a:srgbClr val="D3C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rgbClr val="D3CDB7"/>
                </a:solidFill>
              </a:rPr>
              <a:t> </a:t>
            </a:r>
            <a:endParaRPr lang="zh-CN" altLang="en-US" dirty="0">
              <a:solidFill>
                <a:srgbClr val="D3CDB7"/>
              </a:solidFill>
            </a:endParaRPr>
          </a:p>
        </p:txBody>
      </p:sp>
      <p:sp>
        <p:nvSpPr>
          <p:cNvPr id="4" name="TextBox 3"/>
          <p:cNvSpPr txBox="1"/>
          <p:nvPr/>
        </p:nvSpPr>
        <p:spPr>
          <a:xfrm>
            <a:off x="7022594" y="1203598"/>
            <a:ext cx="861774" cy="792088"/>
          </a:xfrm>
          <a:prstGeom prst="rect">
            <a:avLst/>
          </a:prstGeom>
          <a:noFill/>
        </p:spPr>
        <p:txBody>
          <a:bodyPr vert="eaVert" wrap="square" rtlCol="0">
            <a:spAutoFit/>
          </a:bodyPr>
          <a:lstStyle/>
          <a:p>
            <a:r>
              <a:rPr lang="zh-CN" altLang="en-US" sz="4400" dirty="0"/>
              <a:t>目</a:t>
            </a:r>
            <a:endParaRPr lang="zh-CN" altLang="en-US" sz="4400" dirty="0"/>
          </a:p>
        </p:txBody>
      </p:sp>
      <p:sp>
        <p:nvSpPr>
          <p:cNvPr id="22" name="TextBox 21"/>
          <p:cNvSpPr txBox="1"/>
          <p:nvPr/>
        </p:nvSpPr>
        <p:spPr>
          <a:xfrm>
            <a:off x="3302635" y="741045"/>
            <a:ext cx="613410" cy="3804285"/>
          </a:xfrm>
          <a:prstGeom prst="rect">
            <a:avLst/>
          </a:prstGeom>
          <a:noFill/>
        </p:spPr>
        <p:txBody>
          <a:bodyPr vert="eaVert" wrap="square" rtlCol="0">
            <a:spAutoFit/>
          </a:bodyPr>
          <a:lstStyle/>
          <a:p>
            <a:r>
              <a:rPr lang="zh-CN" altLang="en-US" sz="2800" b="1" dirty="0">
                <a:solidFill>
                  <a:srgbClr val="2C3F46"/>
                </a:solidFill>
              </a:rPr>
              <a:t>一    方案三大策划要点</a:t>
            </a:r>
            <a:endParaRPr lang="zh-CN" altLang="en-US" sz="2800" b="1" dirty="0">
              <a:solidFill>
                <a:srgbClr val="2C3F46"/>
              </a:solidFill>
            </a:endParaRPr>
          </a:p>
        </p:txBody>
      </p:sp>
      <p:sp>
        <p:nvSpPr>
          <p:cNvPr id="26" name="TextBox 25"/>
          <p:cNvSpPr txBox="1"/>
          <p:nvPr/>
        </p:nvSpPr>
        <p:spPr>
          <a:xfrm>
            <a:off x="7022594" y="2859782"/>
            <a:ext cx="861774" cy="864096"/>
          </a:xfrm>
          <a:prstGeom prst="rect">
            <a:avLst/>
          </a:prstGeom>
          <a:noFill/>
        </p:spPr>
        <p:txBody>
          <a:bodyPr vert="eaVert" wrap="square" rtlCol="0">
            <a:spAutoFit/>
          </a:bodyPr>
          <a:lstStyle/>
          <a:p>
            <a:r>
              <a:rPr lang="zh-CN" altLang="en-US" sz="4400" dirty="0"/>
              <a:t>录</a:t>
            </a:r>
            <a:endParaRPr lang="zh-CN" altLang="en-US" sz="4400" dirty="0"/>
          </a:p>
        </p:txBody>
      </p:sp>
      <p:sp>
        <p:nvSpPr>
          <p:cNvPr id="27" name="TextBox 26"/>
          <p:cNvSpPr txBox="1"/>
          <p:nvPr/>
        </p:nvSpPr>
        <p:spPr>
          <a:xfrm>
            <a:off x="6660232" y="2202418"/>
            <a:ext cx="1728192" cy="369332"/>
          </a:xfrm>
          <a:prstGeom prst="rect">
            <a:avLst/>
          </a:prstGeom>
          <a:noFill/>
        </p:spPr>
        <p:txBody>
          <a:bodyPr wrap="square" rtlCol="0">
            <a:spAutoFit/>
          </a:bodyPr>
          <a:lstStyle/>
          <a:p>
            <a:r>
              <a:rPr lang="en-US" altLang="zh-CN" spc="400" dirty="0">
                <a:solidFill>
                  <a:srgbClr val="2C3F46"/>
                </a:solidFill>
                <a:latin typeface="DotumChe" panose="020B0609000101010101" pitchFamily="49" charset="-127"/>
                <a:ea typeface="DotumChe" panose="020B0609000101010101" pitchFamily="49" charset="-127"/>
              </a:rPr>
              <a:t>CONTENTS</a:t>
            </a:r>
            <a:endParaRPr lang="zh-CN" altLang="en-US" spc="400" dirty="0">
              <a:solidFill>
                <a:srgbClr val="2C3F46"/>
              </a:solidFill>
              <a:latin typeface="DotumChe" panose="020B0609000101010101" pitchFamily="49" charset="-127"/>
              <a:ea typeface="DotumChe" panose="020B0609000101010101" pitchFamily="49" charset="-127"/>
            </a:endParaRPr>
          </a:p>
        </p:txBody>
      </p:sp>
      <p:grpSp>
        <p:nvGrpSpPr>
          <p:cNvPr id="30" name="组合 29"/>
          <p:cNvGrpSpPr/>
          <p:nvPr/>
        </p:nvGrpSpPr>
        <p:grpSpPr>
          <a:xfrm>
            <a:off x="5290820" y="455295"/>
            <a:ext cx="953770" cy="4276090"/>
            <a:chOff x="1619672" y="483518"/>
            <a:chExt cx="432048" cy="4284476"/>
          </a:xfrm>
        </p:grpSpPr>
        <p:cxnSp>
          <p:nvCxnSpPr>
            <p:cNvPr id="31" name="直接连接符 30"/>
            <p:cNvCxnSpPr/>
            <p:nvPr/>
          </p:nvCxnSpPr>
          <p:spPr>
            <a:xfrm>
              <a:off x="1619672" y="1419622"/>
              <a:ext cx="0" cy="3348372"/>
            </a:xfrm>
            <a:prstGeom prst="line">
              <a:avLst/>
            </a:prstGeom>
            <a:ln>
              <a:solidFill>
                <a:srgbClr val="2C3F46"/>
              </a:solidFill>
            </a:ln>
          </p:spPr>
          <p:style>
            <a:lnRef idx="1">
              <a:schemeClr val="accent1"/>
            </a:lnRef>
            <a:fillRef idx="0">
              <a:schemeClr val="accent1"/>
            </a:fillRef>
            <a:effectRef idx="0">
              <a:schemeClr val="accent1"/>
            </a:effectRef>
            <a:fontRef idx="minor">
              <a:schemeClr val="tx1"/>
            </a:fontRef>
          </p:style>
        </p:cxnSp>
        <p:sp>
          <p:nvSpPr>
            <p:cNvPr id="32" name="矩形 31"/>
            <p:cNvSpPr/>
            <p:nvPr/>
          </p:nvSpPr>
          <p:spPr>
            <a:xfrm>
              <a:off x="1619672" y="483518"/>
              <a:ext cx="432048" cy="144016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
        <p:nvSpPr>
          <p:cNvPr id="34" name="文本框 33"/>
          <p:cNvSpPr txBox="1"/>
          <p:nvPr/>
        </p:nvSpPr>
        <p:spPr>
          <a:xfrm>
            <a:off x="5399405" y="541020"/>
            <a:ext cx="736600" cy="1128395"/>
          </a:xfrm>
          <a:prstGeom prst="rect">
            <a:avLst/>
          </a:prstGeom>
          <a:noFill/>
        </p:spPr>
        <p:txBody>
          <a:bodyPr vert="eaVert" wrap="square" rtlCol="0">
            <a:spAutoFit/>
          </a:bodyPr>
          <a:p>
            <a:pPr>
              <a:lnSpc>
                <a:spcPct val="100000"/>
              </a:lnSpc>
            </a:pPr>
            <a:r>
              <a:rPr lang="zh-CN" altLang="en-US">
                <a:solidFill>
                  <a:srgbClr val="D3CDB7"/>
                </a:solidFill>
              </a:rPr>
              <a:t>方案名</a:t>
            </a:r>
            <a:endParaRPr lang="zh-CN" altLang="en-US">
              <a:solidFill>
                <a:srgbClr val="D3CDB7"/>
              </a:solidFill>
            </a:endParaRPr>
          </a:p>
          <a:p>
            <a:pPr>
              <a:lnSpc>
                <a:spcPct val="100000"/>
              </a:lnSpc>
            </a:pPr>
            <a:r>
              <a:rPr lang="zh-CN" altLang="en-US">
                <a:solidFill>
                  <a:srgbClr val="D3CDB7"/>
                </a:solidFill>
              </a:rPr>
              <a:t>     《如烟》</a:t>
            </a:r>
            <a:endParaRPr lang="zh-CN" altLang="en-US">
              <a:solidFill>
                <a:srgbClr val="D3CDB7"/>
              </a:solidFill>
            </a:endParaRPr>
          </a:p>
        </p:txBody>
      </p:sp>
      <p:sp>
        <p:nvSpPr>
          <p:cNvPr id="35" name="文本框 34"/>
          <p:cNvSpPr txBox="1"/>
          <p:nvPr/>
        </p:nvSpPr>
        <p:spPr>
          <a:xfrm>
            <a:off x="2429510" y="610235"/>
            <a:ext cx="736600" cy="1128395"/>
          </a:xfrm>
          <a:prstGeom prst="rect">
            <a:avLst/>
          </a:prstGeom>
          <a:noFill/>
        </p:spPr>
        <p:txBody>
          <a:bodyPr vert="eaVert" wrap="square" rtlCol="0">
            <a:spAutoFit/>
          </a:bodyPr>
          <a:p>
            <a:pPr>
              <a:lnSpc>
                <a:spcPct val="100000"/>
              </a:lnSpc>
            </a:pPr>
            <a:r>
              <a:rPr lang="zh-CN" altLang="en-US">
                <a:solidFill>
                  <a:srgbClr val="D3CDB7"/>
                </a:solidFill>
              </a:rPr>
              <a:t>方案二</a:t>
            </a:r>
            <a:endParaRPr lang="zh-CN" altLang="en-US">
              <a:solidFill>
                <a:srgbClr val="D3CDB7"/>
              </a:solidFill>
            </a:endParaRPr>
          </a:p>
          <a:p>
            <a:pPr>
              <a:lnSpc>
                <a:spcPct val="100000"/>
              </a:lnSpc>
            </a:pPr>
            <a:r>
              <a:rPr lang="zh-CN" altLang="en-US">
                <a:solidFill>
                  <a:srgbClr val="D3CDB7"/>
                </a:solidFill>
              </a:rPr>
              <a:t>     《》</a:t>
            </a:r>
            <a:endParaRPr lang="zh-CN" altLang="en-US">
              <a:solidFill>
                <a:srgbClr val="D3CDB7"/>
              </a:solidFill>
            </a:endParaRPr>
          </a:p>
        </p:txBody>
      </p:sp>
      <p:sp>
        <p:nvSpPr>
          <p:cNvPr id="36" name="TextBox 21"/>
          <p:cNvSpPr txBox="1"/>
          <p:nvPr/>
        </p:nvSpPr>
        <p:spPr>
          <a:xfrm>
            <a:off x="1598930" y="836295"/>
            <a:ext cx="613410" cy="3471545"/>
          </a:xfrm>
          <a:prstGeom prst="rect">
            <a:avLst/>
          </a:prstGeom>
          <a:noFill/>
        </p:spPr>
        <p:txBody>
          <a:bodyPr vert="eaVert" wrap="square" rtlCol="0">
            <a:spAutoFit/>
          </a:bodyPr>
          <a:p>
            <a:r>
              <a:rPr lang="zh-CN" altLang="en-US" sz="2800" b="1" dirty="0">
                <a:solidFill>
                  <a:srgbClr val="2C3F46"/>
                </a:solidFill>
              </a:rPr>
              <a:t>二 </a:t>
            </a:r>
            <a:r>
              <a:rPr lang="en-US" altLang="zh-CN" sz="2800" b="1" dirty="0">
                <a:solidFill>
                  <a:srgbClr val="2C3F46"/>
                </a:solidFill>
              </a:rPr>
              <a:t>  </a:t>
            </a:r>
            <a:r>
              <a:rPr lang="zh-CN" altLang="en-US" sz="2800" b="1" dirty="0">
                <a:solidFill>
                  <a:srgbClr val="2C3F46"/>
                </a:solidFill>
              </a:rPr>
              <a:t>方案具体详情</a:t>
            </a:r>
            <a:endParaRPr lang="zh-CN" altLang="en-US" sz="2800" b="1" dirty="0">
              <a:solidFill>
                <a:srgbClr val="2C3F46"/>
              </a:solidFill>
            </a:endParaRPr>
          </a:p>
        </p:txBody>
      </p:sp>
      <p:pic>
        <p:nvPicPr>
          <p:cNvPr id="5" name="图片 4"/>
          <p:cNvPicPr>
            <a:picLocks noChangeAspect="1"/>
          </p:cNvPicPr>
          <p:nvPr/>
        </p:nvPicPr>
        <p:blipFill>
          <a:blip r:embed="rId1" cstate="print">
            <a:extLst>
              <a:ext uri="{BEBA8EAE-BF5A-486C-A8C5-ECC9F3942E4B}">
                <a14:imgProps xmlns:a14="http://schemas.microsoft.com/office/drawing/2010/main">
                  <a14:imgLayer r:embed="rId2">
                    <a14:imgEffect>
                      <a14:colorTemperature colorTemp="10375"/>
                    </a14:imgEffect>
                    <a14:imgEffect>
                      <a14:saturation sat="58000"/>
                    </a14:imgEffect>
                  </a14:imgLayer>
                </a14:imgProps>
              </a:ext>
              <a:ext uri="{28A0092B-C50C-407E-A947-70E740481C1C}">
                <a14:useLocalDpi xmlns:a14="http://schemas.microsoft.com/office/drawing/2010/main" val="0"/>
              </a:ext>
            </a:extLst>
          </a:blip>
          <a:stretch>
            <a:fillRect/>
          </a:stretch>
        </p:blipFill>
        <p:spPr>
          <a:xfrm>
            <a:off x="7211949" y="316499"/>
            <a:ext cx="2794758" cy="399182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5000">
        <p:split orient="vert"/>
      </p:transition>
    </mc:Choice>
    <mc:Fallback>
      <p:transition spd="slow" advClick="0" advTm="5000">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sp>
        <p:nvSpPr>
          <p:cNvPr id="4" name="椭圆 3"/>
          <p:cNvSpPr/>
          <p:nvPr/>
        </p:nvSpPr>
        <p:spPr>
          <a:xfrm>
            <a:off x="155575" y="225425"/>
            <a:ext cx="705485" cy="746760"/>
          </a:xfrm>
          <a:prstGeom prst="ellipse">
            <a:avLst/>
          </a:prstGeom>
          <a:noFill/>
          <a:ln>
            <a:solidFill>
              <a:srgbClr val="D3CDB7"/>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302895" y="414655"/>
            <a:ext cx="411480" cy="368300"/>
          </a:xfrm>
          <a:prstGeom prst="rect">
            <a:avLst/>
          </a:prstGeom>
          <a:noFill/>
        </p:spPr>
        <p:txBody>
          <a:bodyPr wrap="none" rtlCol="0">
            <a:spAutoFit/>
          </a:bodyPr>
          <a:p>
            <a:r>
              <a:rPr lang="zh-CN" altLang="en-US">
                <a:solidFill>
                  <a:srgbClr val="D3CDB7"/>
                </a:solidFill>
              </a:rPr>
              <a:t>转</a:t>
            </a:r>
            <a:endParaRPr lang="zh-CN" altLang="en-US">
              <a:solidFill>
                <a:srgbClr val="D3CDB7"/>
              </a:solidFill>
            </a:endParaRPr>
          </a:p>
        </p:txBody>
      </p:sp>
      <p:sp>
        <p:nvSpPr>
          <p:cNvPr id="7" name="矩形 6"/>
          <p:cNvSpPr/>
          <p:nvPr/>
        </p:nvSpPr>
        <p:spPr>
          <a:xfrm>
            <a:off x="4289425" y="-24765"/>
            <a:ext cx="4854575" cy="5165725"/>
          </a:xfrm>
          <a:prstGeom prst="rect">
            <a:avLst/>
          </a:prstGeom>
          <a:solidFill>
            <a:srgbClr val="D3C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p:nvSpPr>
        <p:spPr>
          <a:xfrm>
            <a:off x="5196205" y="652780"/>
            <a:ext cx="3498850" cy="3476625"/>
          </a:xfrm>
          <a:prstGeom prst="rect">
            <a:avLst/>
          </a:prstGeom>
          <a:noFill/>
        </p:spPr>
        <p:txBody>
          <a:bodyPr wrap="square" rtlCol="0">
            <a:spAutoFit/>
          </a:bodyPr>
          <a:p>
            <a:pPr algn="ctr">
              <a:lnSpc>
                <a:spcPct val="200000"/>
              </a:lnSpc>
            </a:pPr>
            <a:r>
              <a:rPr lang="zh-CN" altLang="en-US" sz="1200" b="1">
                <a:solidFill>
                  <a:srgbClr val="2C3F46"/>
                </a:solidFill>
              </a:rPr>
              <a:t>描述</a:t>
            </a:r>
            <a:endParaRPr lang="zh-CN" altLang="en-US" sz="1200" b="1">
              <a:solidFill>
                <a:srgbClr val="2C3F46"/>
              </a:solidFill>
            </a:endParaRPr>
          </a:p>
          <a:p>
            <a:pPr algn="ctr">
              <a:lnSpc>
                <a:spcPct val="200000"/>
              </a:lnSpc>
            </a:pPr>
            <a:r>
              <a:rPr lang="zh-CN" altLang="en-US" sz="1400" b="1">
                <a:solidFill>
                  <a:srgbClr val="2C3F46"/>
                </a:solidFill>
                <a:latin typeface="+mj-ea"/>
                <a:ea typeface="+mj-ea"/>
                <a:cs typeface="+mj-ea"/>
                <a:sym typeface="+mn-ea"/>
              </a:rPr>
              <a:t>然后慢慢飞进到灵骨塔</a:t>
            </a:r>
            <a:r>
              <a:rPr lang="en-US" altLang="zh-CN" sz="1400" b="1">
                <a:solidFill>
                  <a:srgbClr val="2C3F46"/>
                </a:solidFill>
                <a:latin typeface="+mj-ea"/>
                <a:ea typeface="+mj-ea"/>
                <a:cs typeface="+mj-ea"/>
                <a:sym typeface="+mn-ea"/>
              </a:rPr>
              <a:t>,</a:t>
            </a:r>
            <a:r>
              <a:rPr lang="zh-CN" altLang="en-US" sz="1400" b="1">
                <a:solidFill>
                  <a:srgbClr val="2C3F46"/>
                </a:solidFill>
                <a:latin typeface="+mj-ea"/>
                <a:ea typeface="+mj-ea"/>
                <a:cs typeface="+mj-ea"/>
                <a:sym typeface="+mn-ea"/>
              </a:rPr>
              <a:t>绕然灵骨塔一周，</a:t>
            </a:r>
            <a:endParaRPr lang="zh-CN" altLang="en-US" sz="1400" b="1">
              <a:solidFill>
                <a:srgbClr val="2C3F46"/>
              </a:solidFill>
              <a:latin typeface="+mj-ea"/>
              <a:ea typeface="+mj-ea"/>
              <a:cs typeface="+mj-ea"/>
              <a:sym typeface="+mn-ea"/>
            </a:endParaRPr>
          </a:p>
          <a:p>
            <a:pPr algn="ctr">
              <a:lnSpc>
                <a:spcPct val="200000"/>
              </a:lnSpc>
            </a:pPr>
            <a:r>
              <a:rPr lang="zh-CN" altLang="en-US" sz="1400" b="1">
                <a:solidFill>
                  <a:srgbClr val="2C3F46"/>
                </a:solidFill>
                <a:latin typeface="+mj-ea"/>
                <a:ea typeface="+mj-ea"/>
                <a:cs typeface="+mj-ea"/>
                <a:sym typeface="+mn-ea"/>
              </a:rPr>
              <a:t>竖停到灵骨塔塔上。蝉转转头，仿佛在看着什么。</a:t>
            </a:r>
            <a:endParaRPr lang="zh-CN" altLang="en-US" sz="1400" b="1">
              <a:solidFill>
                <a:srgbClr val="2C3F46"/>
              </a:solidFill>
              <a:latin typeface="+mj-ea"/>
              <a:ea typeface="+mj-ea"/>
              <a:cs typeface="+mj-ea"/>
              <a:sym typeface="+mn-ea"/>
            </a:endParaRPr>
          </a:p>
          <a:p>
            <a:pPr algn="ctr">
              <a:lnSpc>
                <a:spcPct val="200000"/>
              </a:lnSpc>
            </a:pPr>
            <a:endParaRPr lang="zh-CN" altLang="en-US" sz="1400" b="1">
              <a:solidFill>
                <a:srgbClr val="2C3F46"/>
              </a:solidFill>
              <a:latin typeface="+mj-ea"/>
              <a:ea typeface="+mj-ea"/>
              <a:cs typeface="+mj-ea"/>
              <a:sym typeface="+mn-ea"/>
            </a:endParaRPr>
          </a:p>
          <a:p>
            <a:pPr algn="ctr">
              <a:lnSpc>
                <a:spcPct val="200000"/>
              </a:lnSpc>
            </a:pPr>
            <a:r>
              <a:rPr lang="zh-CN" altLang="en-US" sz="1400" b="1">
                <a:solidFill>
                  <a:srgbClr val="2C3F46"/>
                </a:solidFill>
                <a:sym typeface="+mn-ea"/>
              </a:rPr>
              <a:t>暗喻</a:t>
            </a:r>
            <a:endParaRPr lang="zh-CN" altLang="en-US" sz="1400" b="1">
              <a:solidFill>
                <a:srgbClr val="2C3F46"/>
              </a:solidFill>
              <a:sym typeface="+mn-ea"/>
            </a:endParaRPr>
          </a:p>
          <a:p>
            <a:pPr>
              <a:lnSpc>
                <a:spcPct val="200000"/>
              </a:lnSpc>
            </a:pPr>
            <a:r>
              <a:rPr lang="zh-CN" altLang="en-US" sz="1400" b="1">
                <a:solidFill>
                  <a:srgbClr val="2C3F46"/>
                </a:solidFill>
                <a:sym typeface="+mn-ea"/>
              </a:rPr>
              <a:t>暗示灵骨塔是灵气最盛的地方，也是接下来的介绍重点。</a:t>
            </a:r>
            <a:endParaRPr lang="zh-CN" altLang="en-US" sz="1400" b="1">
              <a:solidFill>
                <a:srgbClr val="2C3F46"/>
              </a:solidFill>
              <a:sym typeface="+mn-ea"/>
            </a:endParaRPr>
          </a:p>
        </p:txBody>
      </p:sp>
      <p:sp>
        <p:nvSpPr>
          <p:cNvPr id="11" name="图文框 10"/>
          <p:cNvSpPr/>
          <p:nvPr/>
        </p:nvSpPr>
        <p:spPr>
          <a:xfrm>
            <a:off x="4911725" y="356235"/>
            <a:ext cx="4067175" cy="4431030"/>
          </a:xfrm>
          <a:prstGeom prst="frame">
            <a:avLst>
              <a:gd name="adj1" fmla="val 3482"/>
            </a:avLst>
          </a:prstGeom>
          <a:solidFill>
            <a:srgbClr val="2C3F46"/>
          </a:solidFill>
          <a:ln>
            <a:noFill/>
          </a:ln>
          <a:effectLst>
            <a:outerShdw blurRad="63500" dist="50800" dir="2052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pic>
        <p:nvPicPr>
          <p:cNvPr id="3" name="图片 2"/>
          <p:cNvPicPr/>
          <p:nvPr/>
        </p:nvPicPr>
        <p:blipFill>
          <a:blip r:embed="rId1"/>
          <a:srcRect l="42952" t="20466" r="14913" b="12722"/>
          <a:stretch>
            <a:fillRect/>
          </a:stretch>
        </p:blipFill>
        <p:spPr>
          <a:xfrm>
            <a:off x="1540510" y="1118870"/>
            <a:ext cx="1440180" cy="1440011"/>
          </a:xfrm>
          <a:prstGeom prst="rect">
            <a:avLst/>
          </a:prstGeom>
          <a:ln w="12700">
            <a:solidFill>
              <a:schemeClr val="bg2"/>
            </a:solidFill>
          </a:ln>
        </p:spPr>
      </p:pic>
      <p:pic>
        <p:nvPicPr>
          <p:cNvPr id="6" name="图片 5"/>
          <p:cNvPicPr/>
          <p:nvPr/>
        </p:nvPicPr>
        <p:blipFill>
          <a:blip r:embed="rId2"/>
          <a:srcRect t="5298" b="12679"/>
          <a:stretch>
            <a:fillRect/>
          </a:stretch>
        </p:blipFill>
        <p:spPr>
          <a:xfrm>
            <a:off x="1540510" y="2774315"/>
            <a:ext cx="1440011" cy="1440011"/>
          </a:xfrm>
          <a:prstGeom prst="rect">
            <a:avLst/>
          </a:prstGeom>
          <a:ln w="12700">
            <a:solidFill>
              <a:schemeClr val="bg2"/>
            </a:solidFill>
          </a:ln>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sp>
        <p:nvSpPr>
          <p:cNvPr id="4" name="椭圆 3"/>
          <p:cNvSpPr/>
          <p:nvPr/>
        </p:nvSpPr>
        <p:spPr>
          <a:xfrm>
            <a:off x="155575" y="225425"/>
            <a:ext cx="705485" cy="746760"/>
          </a:xfrm>
          <a:prstGeom prst="ellipse">
            <a:avLst/>
          </a:prstGeom>
          <a:noFill/>
          <a:ln>
            <a:solidFill>
              <a:srgbClr val="D3CDB7"/>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302895" y="414655"/>
            <a:ext cx="411480" cy="368300"/>
          </a:xfrm>
          <a:prstGeom prst="rect">
            <a:avLst/>
          </a:prstGeom>
          <a:noFill/>
        </p:spPr>
        <p:txBody>
          <a:bodyPr wrap="none" rtlCol="0">
            <a:spAutoFit/>
          </a:bodyPr>
          <a:p>
            <a:r>
              <a:rPr lang="zh-CN" altLang="en-US">
                <a:solidFill>
                  <a:srgbClr val="D3CDB7"/>
                </a:solidFill>
              </a:rPr>
              <a:t>转</a:t>
            </a:r>
            <a:endParaRPr lang="zh-CN" altLang="en-US">
              <a:solidFill>
                <a:srgbClr val="D3CDB7"/>
              </a:solidFill>
            </a:endParaRPr>
          </a:p>
        </p:txBody>
      </p:sp>
      <p:sp>
        <p:nvSpPr>
          <p:cNvPr id="7" name="矩形 6"/>
          <p:cNvSpPr/>
          <p:nvPr/>
        </p:nvSpPr>
        <p:spPr>
          <a:xfrm>
            <a:off x="4289425" y="-24765"/>
            <a:ext cx="4854575" cy="5165725"/>
          </a:xfrm>
          <a:prstGeom prst="rect">
            <a:avLst/>
          </a:prstGeom>
          <a:solidFill>
            <a:srgbClr val="D3C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p:nvSpPr>
        <p:spPr>
          <a:xfrm>
            <a:off x="5196205" y="652780"/>
            <a:ext cx="3498850" cy="3538220"/>
          </a:xfrm>
          <a:prstGeom prst="rect">
            <a:avLst/>
          </a:prstGeom>
          <a:noFill/>
        </p:spPr>
        <p:txBody>
          <a:bodyPr wrap="square" rtlCol="0">
            <a:spAutoFit/>
          </a:bodyPr>
          <a:p>
            <a:pPr algn="ctr">
              <a:lnSpc>
                <a:spcPct val="200000"/>
              </a:lnSpc>
            </a:pPr>
            <a:r>
              <a:rPr lang="zh-CN" altLang="en-US" sz="1200" b="1">
                <a:solidFill>
                  <a:srgbClr val="2C3F46"/>
                </a:solidFill>
              </a:rPr>
              <a:t>描述</a:t>
            </a:r>
            <a:endParaRPr lang="zh-CN" altLang="en-US" sz="1200" b="1">
              <a:solidFill>
                <a:srgbClr val="2C3F46"/>
              </a:solidFill>
            </a:endParaRPr>
          </a:p>
          <a:p>
            <a:pPr algn="ctr">
              <a:lnSpc>
                <a:spcPct val="200000"/>
              </a:lnSpc>
            </a:pPr>
            <a:r>
              <a:rPr lang="zh-CN" altLang="en-US" sz="1400" b="1">
                <a:solidFill>
                  <a:srgbClr val="2C3F46"/>
                </a:solidFill>
                <a:sym typeface="+mn-ea"/>
              </a:rPr>
              <a:t>随着蝉看着视角过去，里面香火旺盛，僧侣正在念经打坐。</a:t>
            </a:r>
            <a:endParaRPr lang="zh-CN" altLang="en-US" sz="1400" b="1">
              <a:solidFill>
                <a:srgbClr val="2C3F46"/>
              </a:solidFill>
              <a:sym typeface="+mn-ea"/>
            </a:endParaRPr>
          </a:p>
          <a:p>
            <a:pPr algn="ctr">
              <a:lnSpc>
                <a:spcPct val="200000"/>
              </a:lnSpc>
            </a:pPr>
            <a:r>
              <a:rPr lang="zh-CN" altLang="en-US" sz="1400" b="1">
                <a:solidFill>
                  <a:srgbClr val="2C3F46"/>
                </a:solidFill>
                <a:sym typeface="+mn-ea"/>
              </a:rPr>
              <a:t>出现解说词：</a:t>
            </a:r>
            <a:r>
              <a:rPr lang="zh-CN" altLang="en-US" sz="1600" b="1">
                <a:solidFill>
                  <a:schemeClr val="tx1"/>
                </a:solidFill>
                <a:sym typeface="+mn-ea"/>
              </a:rPr>
              <a:t>万众香火熏陶</a:t>
            </a:r>
            <a:endParaRPr lang="zh-CN" altLang="en-US" sz="1400" b="1">
              <a:solidFill>
                <a:srgbClr val="2C3F46"/>
              </a:solidFill>
              <a:latin typeface="+mj-ea"/>
              <a:ea typeface="+mj-ea"/>
              <a:cs typeface="+mj-ea"/>
              <a:sym typeface="+mn-ea"/>
            </a:endParaRPr>
          </a:p>
          <a:p>
            <a:pPr algn="ctr">
              <a:lnSpc>
                <a:spcPct val="200000"/>
              </a:lnSpc>
            </a:pPr>
            <a:r>
              <a:rPr lang="zh-CN" altLang="en-US" sz="1400" b="1">
                <a:solidFill>
                  <a:srgbClr val="2C3F46"/>
                </a:solidFill>
                <a:sym typeface="+mn-ea"/>
              </a:rPr>
              <a:t>暗喻</a:t>
            </a:r>
            <a:endParaRPr lang="zh-CN" altLang="en-US" sz="1400" b="1">
              <a:solidFill>
                <a:srgbClr val="2C3F46"/>
              </a:solidFill>
              <a:sym typeface="+mn-ea"/>
            </a:endParaRPr>
          </a:p>
          <a:p>
            <a:pPr>
              <a:lnSpc>
                <a:spcPct val="200000"/>
              </a:lnSpc>
            </a:pPr>
            <a:r>
              <a:rPr lang="zh-CN" altLang="en-US" sz="1400" b="1">
                <a:solidFill>
                  <a:srgbClr val="2C3F46"/>
                </a:solidFill>
                <a:sym typeface="+mn-ea"/>
              </a:rPr>
              <a:t>香火的熏陶能让往生者获得美好的希望，也能 通过蝉的观察 这个暗示人往生后的行为往生者都会知道。</a:t>
            </a:r>
            <a:endParaRPr lang="zh-CN" altLang="en-US" sz="1400" b="1">
              <a:solidFill>
                <a:srgbClr val="2C3F46"/>
              </a:solidFill>
              <a:sym typeface="+mn-ea"/>
            </a:endParaRPr>
          </a:p>
        </p:txBody>
      </p:sp>
      <p:sp>
        <p:nvSpPr>
          <p:cNvPr id="11" name="图文框 10"/>
          <p:cNvSpPr/>
          <p:nvPr/>
        </p:nvSpPr>
        <p:spPr>
          <a:xfrm>
            <a:off x="4911725" y="356235"/>
            <a:ext cx="4067175" cy="4431030"/>
          </a:xfrm>
          <a:prstGeom prst="frame">
            <a:avLst>
              <a:gd name="adj1" fmla="val 3482"/>
            </a:avLst>
          </a:prstGeom>
          <a:solidFill>
            <a:srgbClr val="2C3F46"/>
          </a:solidFill>
          <a:ln>
            <a:noFill/>
          </a:ln>
          <a:effectLst>
            <a:outerShdw blurRad="63500" dist="50800" dir="2052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pic>
        <p:nvPicPr>
          <p:cNvPr id="8" name="图片 7"/>
          <p:cNvPicPr/>
          <p:nvPr/>
        </p:nvPicPr>
        <p:blipFill>
          <a:blip r:embed="rId1"/>
          <a:srcRect l="5529" r="24970"/>
          <a:stretch>
            <a:fillRect/>
          </a:stretch>
        </p:blipFill>
        <p:spPr>
          <a:xfrm>
            <a:off x="1443355" y="1166495"/>
            <a:ext cx="1440011" cy="1440180"/>
          </a:xfrm>
          <a:prstGeom prst="rect">
            <a:avLst/>
          </a:prstGeom>
          <a:ln w="12700">
            <a:solidFill>
              <a:schemeClr val="bg2"/>
            </a:solidFill>
          </a:ln>
        </p:spPr>
      </p:pic>
      <p:pic>
        <p:nvPicPr>
          <p:cNvPr id="9" name="图片 8"/>
          <p:cNvPicPr/>
          <p:nvPr/>
        </p:nvPicPr>
        <p:blipFill>
          <a:blip r:embed="rId2"/>
          <a:srcRect l="10397" r="7171"/>
          <a:stretch>
            <a:fillRect/>
          </a:stretch>
        </p:blipFill>
        <p:spPr>
          <a:xfrm>
            <a:off x="1443355" y="2812415"/>
            <a:ext cx="1440011" cy="1440180"/>
          </a:xfrm>
          <a:prstGeom prst="rect">
            <a:avLst/>
          </a:prstGeom>
          <a:ln w="12700">
            <a:solidFill>
              <a:schemeClr val="bg2"/>
            </a:solidFill>
          </a:ln>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sp>
        <p:nvSpPr>
          <p:cNvPr id="4" name="椭圆 3"/>
          <p:cNvSpPr/>
          <p:nvPr/>
        </p:nvSpPr>
        <p:spPr>
          <a:xfrm>
            <a:off x="155575" y="225425"/>
            <a:ext cx="705485" cy="746760"/>
          </a:xfrm>
          <a:prstGeom prst="ellipse">
            <a:avLst/>
          </a:prstGeom>
          <a:noFill/>
          <a:ln>
            <a:solidFill>
              <a:srgbClr val="D3CDB7"/>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302895" y="414655"/>
            <a:ext cx="411480" cy="368300"/>
          </a:xfrm>
          <a:prstGeom prst="rect">
            <a:avLst/>
          </a:prstGeom>
          <a:noFill/>
        </p:spPr>
        <p:txBody>
          <a:bodyPr wrap="none" rtlCol="0">
            <a:spAutoFit/>
          </a:bodyPr>
          <a:p>
            <a:r>
              <a:rPr lang="zh-CN" altLang="en-US">
                <a:solidFill>
                  <a:srgbClr val="D3CDB7"/>
                </a:solidFill>
              </a:rPr>
              <a:t>转</a:t>
            </a:r>
            <a:endParaRPr lang="zh-CN" altLang="en-US">
              <a:solidFill>
                <a:srgbClr val="D3CDB7"/>
              </a:solidFill>
            </a:endParaRPr>
          </a:p>
        </p:txBody>
      </p:sp>
      <p:sp>
        <p:nvSpPr>
          <p:cNvPr id="7" name="矩形 6"/>
          <p:cNvSpPr/>
          <p:nvPr/>
        </p:nvSpPr>
        <p:spPr>
          <a:xfrm>
            <a:off x="4289425" y="-24765"/>
            <a:ext cx="4854575" cy="5165725"/>
          </a:xfrm>
          <a:prstGeom prst="rect">
            <a:avLst/>
          </a:prstGeom>
          <a:solidFill>
            <a:srgbClr val="D3C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p:nvSpPr>
        <p:spPr>
          <a:xfrm>
            <a:off x="5196205" y="652780"/>
            <a:ext cx="3498850" cy="3907790"/>
          </a:xfrm>
          <a:prstGeom prst="rect">
            <a:avLst/>
          </a:prstGeom>
          <a:noFill/>
        </p:spPr>
        <p:txBody>
          <a:bodyPr wrap="square" rtlCol="0">
            <a:spAutoFit/>
          </a:bodyPr>
          <a:p>
            <a:pPr algn="ctr">
              <a:lnSpc>
                <a:spcPct val="200000"/>
              </a:lnSpc>
            </a:pPr>
            <a:r>
              <a:rPr lang="zh-CN" altLang="en-US" sz="1200" b="1">
                <a:solidFill>
                  <a:srgbClr val="2C3F46"/>
                </a:solidFill>
              </a:rPr>
              <a:t>描述</a:t>
            </a:r>
            <a:endParaRPr lang="zh-CN" altLang="en-US" sz="1200" b="1">
              <a:solidFill>
                <a:srgbClr val="2C3F46"/>
              </a:solidFill>
            </a:endParaRPr>
          </a:p>
          <a:p>
            <a:pPr algn="ctr">
              <a:lnSpc>
                <a:spcPct val="200000"/>
              </a:lnSpc>
            </a:pPr>
            <a:r>
              <a:rPr lang="zh-CN" altLang="en-US" sz="1400" b="1">
                <a:solidFill>
                  <a:srgbClr val="2C3F46"/>
                </a:solidFill>
                <a:sym typeface="+mn-ea"/>
              </a:rPr>
              <a:t>一切的画面缩小，缩小到蝉的眼睛，原来刚才一切都是蝉眼睛里的反射。</a:t>
            </a:r>
            <a:endParaRPr lang="zh-CN" altLang="en-US" sz="1400" b="1">
              <a:solidFill>
                <a:srgbClr val="2C3F46"/>
              </a:solidFill>
              <a:sym typeface="+mn-ea"/>
            </a:endParaRPr>
          </a:p>
          <a:p>
            <a:pPr algn="ctr">
              <a:lnSpc>
                <a:spcPct val="200000"/>
              </a:lnSpc>
            </a:pPr>
            <a:r>
              <a:rPr lang="zh-CN" altLang="en-US" sz="1400" b="1">
                <a:solidFill>
                  <a:srgbClr val="2C3F46"/>
                </a:solidFill>
                <a:sym typeface="+mn-ea"/>
              </a:rPr>
              <a:t>继续缩小，蝉原来停在一朵盛开的彼岸花上。（彼岸花盛开的地方相传是灵界）</a:t>
            </a:r>
            <a:endParaRPr lang="zh-CN" altLang="en-US" sz="1400" b="1">
              <a:solidFill>
                <a:srgbClr val="2C3F46"/>
              </a:solidFill>
              <a:latin typeface="+mj-ea"/>
              <a:ea typeface="+mj-ea"/>
              <a:cs typeface="+mj-ea"/>
              <a:sym typeface="+mn-ea"/>
            </a:endParaRPr>
          </a:p>
          <a:p>
            <a:pPr algn="ctr">
              <a:lnSpc>
                <a:spcPct val="200000"/>
              </a:lnSpc>
            </a:pPr>
            <a:r>
              <a:rPr lang="zh-CN" altLang="en-US" sz="1400" b="1">
                <a:solidFill>
                  <a:srgbClr val="2C3F46"/>
                </a:solidFill>
                <a:sym typeface="+mn-ea"/>
              </a:rPr>
              <a:t>暗喻</a:t>
            </a:r>
            <a:endParaRPr lang="zh-CN" altLang="en-US" sz="1400" b="1">
              <a:solidFill>
                <a:srgbClr val="2C3F46"/>
              </a:solidFill>
              <a:sym typeface="+mn-ea"/>
            </a:endParaRPr>
          </a:p>
          <a:p>
            <a:pPr>
              <a:lnSpc>
                <a:spcPct val="200000"/>
              </a:lnSpc>
            </a:pPr>
            <a:r>
              <a:rPr lang="zh-CN" altLang="en-US" sz="1400" b="1">
                <a:solidFill>
                  <a:srgbClr val="2C3F46"/>
                </a:solidFill>
                <a:sym typeface="+mn-ea"/>
              </a:rPr>
              <a:t>这些香火、祭拜都可以被往生的灵魂看到，而蝉停在灵界之花彼岸花代表这个灵魂已经往生了。</a:t>
            </a:r>
            <a:endParaRPr lang="zh-CN" altLang="en-US" sz="1400" b="1">
              <a:solidFill>
                <a:srgbClr val="2C3F46"/>
              </a:solidFill>
              <a:sym typeface="+mn-ea"/>
            </a:endParaRPr>
          </a:p>
        </p:txBody>
      </p:sp>
      <p:sp>
        <p:nvSpPr>
          <p:cNvPr id="11" name="图文框 10"/>
          <p:cNvSpPr/>
          <p:nvPr/>
        </p:nvSpPr>
        <p:spPr>
          <a:xfrm>
            <a:off x="4911725" y="356235"/>
            <a:ext cx="4067175" cy="4431030"/>
          </a:xfrm>
          <a:prstGeom prst="frame">
            <a:avLst>
              <a:gd name="adj1" fmla="val 3482"/>
            </a:avLst>
          </a:prstGeom>
          <a:solidFill>
            <a:srgbClr val="2C3F46"/>
          </a:solidFill>
          <a:ln>
            <a:noFill/>
          </a:ln>
          <a:effectLst>
            <a:outerShdw blurRad="63500" dist="50800" dir="2052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pic>
        <p:nvPicPr>
          <p:cNvPr id="3" name="图片 2"/>
          <p:cNvPicPr/>
          <p:nvPr/>
        </p:nvPicPr>
        <p:blipFill>
          <a:blip r:embed="rId1"/>
          <a:srcRect l="4777" t="6324" r="29694" b="3022"/>
          <a:stretch>
            <a:fillRect/>
          </a:stretch>
        </p:blipFill>
        <p:spPr>
          <a:xfrm>
            <a:off x="1317625" y="551815"/>
            <a:ext cx="1974850" cy="1440180"/>
          </a:xfrm>
          <a:prstGeom prst="rect">
            <a:avLst/>
          </a:prstGeom>
          <a:ln w="12700">
            <a:solidFill>
              <a:srgbClr val="D3CDB7"/>
            </a:solidFill>
          </a:ln>
        </p:spPr>
      </p:pic>
      <p:pic>
        <p:nvPicPr>
          <p:cNvPr id="6" name="图片 5"/>
          <p:cNvPicPr/>
          <p:nvPr/>
        </p:nvPicPr>
        <p:blipFill>
          <a:blip r:embed="rId2"/>
          <a:stretch>
            <a:fillRect/>
          </a:stretch>
        </p:blipFill>
        <p:spPr>
          <a:xfrm>
            <a:off x="1317625" y="2061845"/>
            <a:ext cx="1975485" cy="1440180"/>
          </a:xfrm>
          <a:prstGeom prst="rect">
            <a:avLst/>
          </a:prstGeom>
          <a:ln w="12700">
            <a:solidFill>
              <a:srgbClr val="D3CDB7"/>
            </a:solidFill>
          </a:ln>
        </p:spPr>
      </p:pic>
      <p:pic>
        <p:nvPicPr>
          <p:cNvPr id="12" name="图片 11"/>
          <p:cNvPicPr/>
          <p:nvPr/>
        </p:nvPicPr>
        <p:blipFill>
          <a:blip r:embed="rId3"/>
          <a:srcRect l="21897" t="14806" r="1781"/>
          <a:stretch>
            <a:fillRect/>
          </a:stretch>
        </p:blipFill>
        <p:spPr>
          <a:xfrm>
            <a:off x="1318260" y="3550285"/>
            <a:ext cx="1974850" cy="1440180"/>
          </a:xfrm>
          <a:prstGeom prst="rect">
            <a:avLst/>
          </a:prstGeom>
          <a:ln w="12700">
            <a:solidFill>
              <a:srgbClr val="D3CDB7"/>
            </a:solidFill>
          </a:ln>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sp>
        <p:nvSpPr>
          <p:cNvPr id="4" name="椭圆 3"/>
          <p:cNvSpPr/>
          <p:nvPr/>
        </p:nvSpPr>
        <p:spPr>
          <a:xfrm>
            <a:off x="155575" y="225425"/>
            <a:ext cx="705485" cy="746760"/>
          </a:xfrm>
          <a:prstGeom prst="ellipse">
            <a:avLst/>
          </a:prstGeom>
          <a:noFill/>
          <a:ln>
            <a:solidFill>
              <a:srgbClr val="D3CDB7"/>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302895" y="414655"/>
            <a:ext cx="411480" cy="368300"/>
          </a:xfrm>
          <a:prstGeom prst="rect">
            <a:avLst/>
          </a:prstGeom>
          <a:noFill/>
        </p:spPr>
        <p:txBody>
          <a:bodyPr wrap="none" rtlCol="0">
            <a:spAutoFit/>
          </a:bodyPr>
          <a:p>
            <a:r>
              <a:rPr lang="zh-CN" altLang="en-US">
                <a:solidFill>
                  <a:srgbClr val="D3CDB7"/>
                </a:solidFill>
              </a:rPr>
              <a:t>转</a:t>
            </a:r>
            <a:endParaRPr lang="zh-CN" altLang="en-US">
              <a:solidFill>
                <a:srgbClr val="D3CDB7"/>
              </a:solidFill>
            </a:endParaRPr>
          </a:p>
        </p:txBody>
      </p:sp>
      <p:sp>
        <p:nvSpPr>
          <p:cNvPr id="7" name="矩形 6"/>
          <p:cNvSpPr/>
          <p:nvPr/>
        </p:nvSpPr>
        <p:spPr>
          <a:xfrm>
            <a:off x="4289425" y="-24765"/>
            <a:ext cx="4854575" cy="5165725"/>
          </a:xfrm>
          <a:prstGeom prst="rect">
            <a:avLst/>
          </a:prstGeom>
          <a:solidFill>
            <a:srgbClr val="D3C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p:nvSpPr>
        <p:spPr>
          <a:xfrm>
            <a:off x="5196205" y="652780"/>
            <a:ext cx="3498850" cy="3538220"/>
          </a:xfrm>
          <a:prstGeom prst="rect">
            <a:avLst/>
          </a:prstGeom>
          <a:noFill/>
        </p:spPr>
        <p:txBody>
          <a:bodyPr wrap="square" rtlCol="0">
            <a:spAutoFit/>
          </a:bodyPr>
          <a:p>
            <a:pPr algn="ctr">
              <a:lnSpc>
                <a:spcPct val="200000"/>
              </a:lnSpc>
            </a:pPr>
            <a:r>
              <a:rPr lang="zh-CN" altLang="en-US" sz="1200" b="1">
                <a:solidFill>
                  <a:srgbClr val="2C3F46"/>
                </a:solidFill>
              </a:rPr>
              <a:t>描述</a:t>
            </a:r>
            <a:endParaRPr lang="zh-CN" altLang="en-US" sz="1200" b="1">
              <a:solidFill>
                <a:srgbClr val="2C3F46"/>
              </a:solidFill>
            </a:endParaRPr>
          </a:p>
          <a:p>
            <a:pPr algn="ctr">
              <a:lnSpc>
                <a:spcPct val="200000"/>
              </a:lnSpc>
            </a:pPr>
            <a:r>
              <a:rPr lang="zh-CN" altLang="en-US" sz="1400" b="1">
                <a:solidFill>
                  <a:srgbClr val="2C3F46"/>
                </a:solidFill>
                <a:sym typeface="+mn-ea"/>
              </a:rPr>
              <a:t>花开始快速的凋谢，蝉飞走。镜头迅速后退，从特写到全景，其他花也慢慢的凋谢。</a:t>
            </a:r>
            <a:endParaRPr lang="zh-CN" altLang="en-US" sz="1400" b="1">
              <a:solidFill>
                <a:srgbClr val="2C3F46"/>
              </a:solidFill>
              <a:sym typeface="+mn-ea"/>
            </a:endParaRPr>
          </a:p>
          <a:p>
            <a:pPr algn="ctr">
              <a:lnSpc>
                <a:spcPct val="200000"/>
              </a:lnSpc>
            </a:pPr>
            <a:r>
              <a:rPr lang="zh-CN" altLang="en-US" sz="1400" b="1">
                <a:solidFill>
                  <a:srgbClr val="2C3F46"/>
                </a:solidFill>
                <a:sym typeface="+mn-ea"/>
              </a:rPr>
              <a:t>出现解说词：</a:t>
            </a:r>
            <a:r>
              <a:rPr lang="zh-CN" altLang="en-US" sz="1600" b="1">
                <a:solidFill>
                  <a:schemeClr val="tx1"/>
                </a:solidFill>
                <a:sym typeface="+mn-ea"/>
              </a:rPr>
              <a:t>彼岸花谢著新篇</a:t>
            </a:r>
            <a:endParaRPr lang="zh-CN" altLang="en-US" sz="1600" b="1">
              <a:solidFill>
                <a:srgbClr val="2C3F46"/>
              </a:solidFill>
              <a:latin typeface="+mj-ea"/>
              <a:ea typeface="+mj-ea"/>
              <a:cs typeface="+mj-ea"/>
              <a:sym typeface="+mn-ea"/>
            </a:endParaRPr>
          </a:p>
          <a:p>
            <a:pPr algn="ctr">
              <a:lnSpc>
                <a:spcPct val="200000"/>
              </a:lnSpc>
            </a:pPr>
            <a:r>
              <a:rPr lang="zh-CN" altLang="en-US" sz="1400" b="1">
                <a:solidFill>
                  <a:srgbClr val="2C3F46"/>
                </a:solidFill>
                <a:sym typeface="+mn-ea"/>
              </a:rPr>
              <a:t>暗喻</a:t>
            </a:r>
            <a:endParaRPr lang="zh-CN" altLang="en-US" sz="1400" b="1">
              <a:solidFill>
                <a:srgbClr val="2C3F46"/>
              </a:solidFill>
              <a:sym typeface="+mn-ea"/>
            </a:endParaRPr>
          </a:p>
          <a:p>
            <a:pPr>
              <a:lnSpc>
                <a:spcPct val="200000"/>
              </a:lnSpc>
            </a:pPr>
            <a:r>
              <a:rPr lang="zh-CN" altLang="en-US" sz="1400" b="1">
                <a:solidFill>
                  <a:srgbClr val="2C3F46"/>
                </a:solidFill>
                <a:sym typeface="+mn-ea"/>
              </a:rPr>
              <a:t>彼岸花开是人到了灵界才能看到的画面，此时彼岸花灭暗示着这个世界消失，准备轮回了。</a:t>
            </a:r>
            <a:endParaRPr lang="zh-CN" altLang="en-US" sz="1400" b="1">
              <a:solidFill>
                <a:srgbClr val="2C3F46"/>
              </a:solidFill>
              <a:sym typeface="+mn-ea"/>
            </a:endParaRPr>
          </a:p>
        </p:txBody>
      </p:sp>
      <p:sp>
        <p:nvSpPr>
          <p:cNvPr id="11" name="图文框 10"/>
          <p:cNvSpPr/>
          <p:nvPr/>
        </p:nvSpPr>
        <p:spPr>
          <a:xfrm>
            <a:off x="4911725" y="356235"/>
            <a:ext cx="4067175" cy="4431030"/>
          </a:xfrm>
          <a:prstGeom prst="frame">
            <a:avLst>
              <a:gd name="adj1" fmla="val 3482"/>
            </a:avLst>
          </a:prstGeom>
          <a:solidFill>
            <a:srgbClr val="2C3F46"/>
          </a:solidFill>
          <a:ln>
            <a:noFill/>
          </a:ln>
          <a:effectLst>
            <a:outerShdw blurRad="63500" dist="50800" dir="2052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pic>
        <p:nvPicPr>
          <p:cNvPr id="8" name="图片 7"/>
          <p:cNvPicPr>
            <a:picLocks noChangeAspect="1"/>
          </p:cNvPicPr>
          <p:nvPr/>
        </p:nvPicPr>
        <p:blipFill>
          <a:blip r:embed="rId1"/>
          <a:stretch>
            <a:fillRect/>
          </a:stretch>
        </p:blipFill>
        <p:spPr>
          <a:xfrm>
            <a:off x="1111885" y="609600"/>
            <a:ext cx="2335522" cy="1440011"/>
          </a:xfrm>
          <a:prstGeom prst="rect">
            <a:avLst/>
          </a:prstGeom>
          <a:ln w="12700">
            <a:solidFill>
              <a:srgbClr val="D3CDB7"/>
            </a:solidFill>
          </a:ln>
        </p:spPr>
      </p:pic>
      <p:pic>
        <p:nvPicPr>
          <p:cNvPr id="9" name="图片 8"/>
          <p:cNvPicPr>
            <a:picLocks noChangeAspect="1"/>
          </p:cNvPicPr>
          <p:nvPr/>
        </p:nvPicPr>
        <p:blipFill>
          <a:blip r:embed="rId2"/>
          <a:stretch>
            <a:fillRect/>
          </a:stretch>
        </p:blipFill>
        <p:spPr>
          <a:xfrm>
            <a:off x="1111885" y="2092960"/>
            <a:ext cx="2336165" cy="1440180"/>
          </a:xfrm>
          <a:prstGeom prst="rect">
            <a:avLst/>
          </a:prstGeom>
          <a:ln w="12700">
            <a:solidFill>
              <a:srgbClr val="D3CDB7"/>
            </a:solidFill>
          </a:ln>
        </p:spPr>
      </p:pic>
      <p:pic>
        <p:nvPicPr>
          <p:cNvPr id="13" name="图片 12"/>
          <p:cNvPicPr/>
          <p:nvPr/>
        </p:nvPicPr>
        <p:blipFill>
          <a:blip r:embed="rId3"/>
          <a:stretch>
            <a:fillRect/>
          </a:stretch>
        </p:blipFill>
        <p:spPr>
          <a:xfrm>
            <a:off x="1111885" y="3597910"/>
            <a:ext cx="2334895" cy="1440011"/>
          </a:xfrm>
          <a:prstGeom prst="rect">
            <a:avLst/>
          </a:prstGeom>
          <a:ln w="12700">
            <a:solidFill>
              <a:srgbClr val="D3CDB7"/>
            </a:solidFill>
          </a:ln>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sp>
        <p:nvSpPr>
          <p:cNvPr id="4" name="椭圆 3"/>
          <p:cNvSpPr/>
          <p:nvPr/>
        </p:nvSpPr>
        <p:spPr>
          <a:xfrm>
            <a:off x="155575" y="225425"/>
            <a:ext cx="705485" cy="746760"/>
          </a:xfrm>
          <a:prstGeom prst="ellipse">
            <a:avLst/>
          </a:prstGeom>
          <a:noFill/>
          <a:ln>
            <a:solidFill>
              <a:srgbClr val="D3CDB7"/>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302895" y="414655"/>
            <a:ext cx="411480" cy="368300"/>
          </a:xfrm>
          <a:prstGeom prst="rect">
            <a:avLst/>
          </a:prstGeom>
          <a:noFill/>
        </p:spPr>
        <p:txBody>
          <a:bodyPr wrap="none" rtlCol="0">
            <a:spAutoFit/>
          </a:bodyPr>
          <a:p>
            <a:r>
              <a:rPr lang="zh-CN" altLang="en-US">
                <a:solidFill>
                  <a:srgbClr val="D3CDB7"/>
                </a:solidFill>
              </a:rPr>
              <a:t>转</a:t>
            </a:r>
            <a:endParaRPr lang="zh-CN" altLang="en-US">
              <a:solidFill>
                <a:srgbClr val="D3CDB7"/>
              </a:solidFill>
            </a:endParaRPr>
          </a:p>
        </p:txBody>
      </p:sp>
      <p:sp>
        <p:nvSpPr>
          <p:cNvPr id="7" name="矩形 6"/>
          <p:cNvSpPr/>
          <p:nvPr/>
        </p:nvSpPr>
        <p:spPr>
          <a:xfrm>
            <a:off x="4289425" y="-24765"/>
            <a:ext cx="4854575" cy="5165725"/>
          </a:xfrm>
          <a:prstGeom prst="rect">
            <a:avLst/>
          </a:prstGeom>
          <a:solidFill>
            <a:srgbClr val="D3C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p:nvSpPr>
        <p:spPr>
          <a:xfrm>
            <a:off x="5196205" y="652780"/>
            <a:ext cx="3498850" cy="3291840"/>
          </a:xfrm>
          <a:prstGeom prst="rect">
            <a:avLst/>
          </a:prstGeom>
          <a:noFill/>
        </p:spPr>
        <p:txBody>
          <a:bodyPr wrap="square" rtlCol="0">
            <a:spAutoFit/>
          </a:bodyPr>
          <a:p>
            <a:pPr algn="ctr">
              <a:lnSpc>
                <a:spcPct val="200000"/>
              </a:lnSpc>
            </a:pPr>
            <a:r>
              <a:rPr lang="zh-CN" altLang="en-US" sz="1200" b="1">
                <a:solidFill>
                  <a:srgbClr val="2C3F46"/>
                </a:solidFill>
              </a:rPr>
              <a:t>描述</a:t>
            </a:r>
            <a:endParaRPr lang="zh-CN" altLang="en-US" sz="1200" b="1">
              <a:solidFill>
                <a:srgbClr val="2C3F46"/>
              </a:solidFill>
            </a:endParaRPr>
          </a:p>
          <a:p>
            <a:pPr algn="ctr">
              <a:lnSpc>
                <a:spcPct val="200000"/>
              </a:lnSpc>
            </a:pPr>
            <a:r>
              <a:rPr lang="zh-CN" altLang="en-US" sz="1200" b="1">
                <a:solidFill>
                  <a:srgbClr val="2C3F46"/>
                </a:solidFill>
                <a:sym typeface="+mn-ea"/>
              </a:rPr>
              <a:t>镜头继续后退，花谢后有一叠叠的重山，重山背后有冉冉升起的太阳，镜头往重山快速飞去。然后越过重山后是一副极美的大自然风景</a:t>
            </a:r>
            <a:endParaRPr lang="zh-CN" altLang="en-US" sz="1200" b="1">
              <a:solidFill>
                <a:srgbClr val="2C3F46"/>
              </a:solidFill>
              <a:sym typeface="+mn-ea"/>
            </a:endParaRPr>
          </a:p>
          <a:p>
            <a:pPr algn="ctr">
              <a:lnSpc>
                <a:spcPct val="200000"/>
              </a:lnSpc>
            </a:pPr>
            <a:r>
              <a:rPr lang="zh-CN" altLang="en-US" sz="1200" b="1">
                <a:solidFill>
                  <a:srgbClr val="2C3F46"/>
                </a:solidFill>
                <a:sym typeface="+mn-ea"/>
              </a:rPr>
              <a:t>出现解说词：</a:t>
            </a:r>
            <a:r>
              <a:rPr lang="zh-CN" altLang="en-US" sz="1400" b="1">
                <a:solidFill>
                  <a:schemeClr val="tx1"/>
                </a:solidFill>
                <a:sym typeface="+mn-ea"/>
              </a:rPr>
              <a:t>几叠春山远更横</a:t>
            </a:r>
            <a:endParaRPr lang="zh-CN" altLang="en-US" sz="1600" b="1">
              <a:solidFill>
                <a:srgbClr val="2C3F46"/>
              </a:solidFill>
              <a:latin typeface="+mj-ea"/>
              <a:ea typeface="+mj-ea"/>
              <a:cs typeface="+mj-ea"/>
              <a:sym typeface="+mn-ea"/>
            </a:endParaRPr>
          </a:p>
          <a:p>
            <a:pPr algn="ctr">
              <a:lnSpc>
                <a:spcPct val="200000"/>
              </a:lnSpc>
            </a:pPr>
            <a:r>
              <a:rPr lang="zh-CN" altLang="en-US" sz="1400" b="1">
                <a:solidFill>
                  <a:srgbClr val="2C3F46"/>
                </a:solidFill>
                <a:sym typeface="+mn-ea"/>
              </a:rPr>
              <a:t>暗喻</a:t>
            </a:r>
            <a:endParaRPr lang="zh-CN" altLang="en-US" sz="1400" b="1">
              <a:solidFill>
                <a:srgbClr val="2C3F46"/>
              </a:solidFill>
              <a:sym typeface="+mn-ea"/>
            </a:endParaRPr>
          </a:p>
          <a:p>
            <a:pPr>
              <a:lnSpc>
                <a:spcPct val="200000"/>
              </a:lnSpc>
            </a:pPr>
            <a:r>
              <a:rPr lang="zh-CN" altLang="en-US" sz="1400" b="1">
                <a:solidFill>
                  <a:srgbClr val="2C3F46"/>
                </a:solidFill>
                <a:sym typeface="+mn-ea"/>
              </a:rPr>
              <a:t>重山后的太阳，象征着来生的美好，镜头向重来飞去，也暗喻着轮回投胎。</a:t>
            </a:r>
            <a:endParaRPr lang="zh-CN" altLang="en-US" sz="1400" b="1">
              <a:solidFill>
                <a:srgbClr val="2C3F46"/>
              </a:solidFill>
              <a:sym typeface="+mn-ea"/>
            </a:endParaRPr>
          </a:p>
        </p:txBody>
      </p:sp>
      <p:sp>
        <p:nvSpPr>
          <p:cNvPr id="11" name="图文框 10"/>
          <p:cNvSpPr/>
          <p:nvPr/>
        </p:nvSpPr>
        <p:spPr>
          <a:xfrm>
            <a:off x="4911725" y="356235"/>
            <a:ext cx="4067175" cy="4431030"/>
          </a:xfrm>
          <a:prstGeom prst="frame">
            <a:avLst>
              <a:gd name="adj1" fmla="val 3482"/>
            </a:avLst>
          </a:prstGeom>
          <a:solidFill>
            <a:srgbClr val="2C3F46"/>
          </a:solidFill>
          <a:ln>
            <a:noFill/>
          </a:ln>
          <a:effectLst>
            <a:outerShdw blurRad="63500" dist="50800" dir="2052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pic>
        <p:nvPicPr>
          <p:cNvPr id="3" name="图片 2"/>
          <p:cNvPicPr>
            <a:picLocks noChangeAspect="1"/>
          </p:cNvPicPr>
          <p:nvPr/>
        </p:nvPicPr>
        <p:blipFill>
          <a:blip r:embed="rId1"/>
          <a:stretch>
            <a:fillRect/>
          </a:stretch>
        </p:blipFill>
        <p:spPr>
          <a:xfrm>
            <a:off x="979805" y="530225"/>
            <a:ext cx="2472732" cy="1440011"/>
          </a:xfrm>
          <a:prstGeom prst="rect">
            <a:avLst/>
          </a:prstGeom>
          <a:ln w="12700">
            <a:solidFill>
              <a:srgbClr val="D3CDB7"/>
            </a:solidFill>
          </a:ln>
        </p:spPr>
      </p:pic>
      <p:pic>
        <p:nvPicPr>
          <p:cNvPr id="6" name="图片 5"/>
          <p:cNvPicPr>
            <a:picLocks noChangeAspect="1"/>
          </p:cNvPicPr>
          <p:nvPr/>
        </p:nvPicPr>
        <p:blipFill>
          <a:blip r:embed="rId2"/>
          <a:srcRect r="16204"/>
          <a:stretch>
            <a:fillRect/>
          </a:stretch>
        </p:blipFill>
        <p:spPr>
          <a:xfrm>
            <a:off x="980440" y="2078355"/>
            <a:ext cx="2472055" cy="1440180"/>
          </a:xfrm>
          <a:prstGeom prst="rect">
            <a:avLst/>
          </a:prstGeom>
          <a:ln w="12700">
            <a:solidFill>
              <a:srgbClr val="D3CDB7"/>
            </a:solidFill>
          </a:ln>
        </p:spPr>
      </p:pic>
      <p:pic>
        <p:nvPicPr>
          <p:cNvPr id="12" name="图片 11"/>
          <p:cNvPicPr/>
          <p:nvPr/>
        </p:nvPicPr>
        <p:blipFill>
          <a:blip r:embed="rId3"/>
          <a:stretch>
            <a:fillRect/>
          </a:stretch>
        </p:blipFill>
        <p:spPr>
          <a:xfrm>
            <a:off x="980440" y="3604895"/>
            <a:ext cx="2472690" cy="1440011"/>
          </a:xfrm>
          <a:prstGeom prst="rect">
            <a:avLst/>
          </a:prstGeom>
          <a:ln w="12700">
            <a:solidFill>
              <a:srgbClr val="D3CDB7"/>
            </a:solidFill>
          </a:ln>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sp>
        <p:nvSpPr>
          <p:cNvPr id="4" name="椭圆 3"/>
          <p:cNvSpPr/>
          <p:nvPr/>
        </p:nvSpPr>
        <p:spPr>
          <a:xfrm>
            <a:off x="155575" y="225425"/>
            <a:ext cx="705485" cy="746760"/>
          </a:xfrm>
          <a:prstGeom prst="ellipse">
            <a:avLst/>
          </a:prstGeom>
          <a:noFill/>
          <a:ln>
            <a:solidFill>
              <a:srgbClr val="D3CDB7"/>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302895" y="414655"/>
            <a:ext cx="411480" cy="368300"/>
          </a:xfrm>
          <a:prstGeom prst="rect">
            <a:avLst/>
          </a:prstGeom>
          <a:noFill/>
        </p:spPr>
        <p:txBody>
          <a:bodyPr wrap="none" rtlCol="0">
            <a:spAutoFit/>
          </a:bodyPr>
          <a:p>
            <a:r>
              <a:rPr lang="zh-CN" altLang="en-US">
                <a:solidFill>
                  <a:srgbClr val="D3CDB7"/>
                </a:solidFill>
              </a:rPr>
              <a:t>转</a:t>
            </a:r>
            <a:endParaRPr lang="zh-CN" altLang="en-US">
              <a:solidFill>
                <a:srgbClr val="D3CDB7"/>
              </a:solidFill>
            </a:endParaRPr>
          </a:p>
        </p:txBody>
      </p:sp>
      <p:sp>
        <p:nvSpPr>
          <p:cNvPr id="7" name="矩形 6"/>
          <p:cNvSpPr/>
          <p:nvPr/>
        </p:nvSpPr>
        <p:spPr>
          <a:xfrm>
            <a:off x="4289425" y="-24765"/>
            <a:ext cx="4854575" cy="5165725"/>
          </a:xfrm>
          <a:prstGeom prst="rect">
            <a:avLst/>
          </a:prstGeom>
          <a:solidFill>
            <a:srgbClr val="D3C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p:nvSpPr>
        <p:spPr>
          <a:xfrm>
            <a:off x="5196205" y="652780"/>
            <a:ext cx="3498850" cy="4030980"/>
          </a:xfrm>
          <a:prstGeom prst="rect">
            <a:avLst/>
          </a:prstGeom>
          <a:noFill/>
        </p:spPr>
        <p:txBody>
          <a:bodyPr wrap="square" rtlCol="0">
            <a:spAutoFit/>
          </a:bodyPr>
          <a:p>
            <a:pPr algn="ctr">
              <a:lnSpc>
                <a:spcPct val="200000"/>
              </a:lnSpc>
            </a:pPr>
            <a:r>
              <a:rPr lang="zh-CN" altLang="en-US" sz="1200" b="1">
                <a:solidFill>
                  <a:srgbClr val="2C3F46"/>
                </a:solidFill>
              </a:rPr>
              <a:t>描述</a:t>
            </a:r>
            <a:endParaRPr lang="zh-CN" altLang="en-US" sz="1200" b="1">
              <a:solidFill>
                <a:srgbClr val="2C3F46"/>
              </a:solidFill>
            </a:endParaRPr>
          </a:p>
          <a:p>
            <a:pPr algn="ctr">
              <a:lnSpc>
                <a:spcPct val="200000"/>
              </a:lnSpc>
            </a:pPr>
            <a:r>
              <a:rPr lang="zh-CN" altLang="en-US" sz="1200" b="1">
                <a:solidFill>
                  <a:srgbClr val="2C3F46"/>
                </a:solidFill>
                <a:sym typeface="+mn-ea"/>
              </a:rPr>
              <a:t>突然，刚才和谐美妙的画面，连同背景一起，蹦的一声全部烟体化。</a:t>
            </a:r>
            <a:endParaRPr lang="zh-CN" altLang="en-US" sz="1200" b="1">
              <a:solidFill>
                <a:srgbClr val="2C3F46"/>
              </a:solidFill>
              <a:sym typeface="+mn-ea"/>
            </a:endParaRPr>
          </a:p>
          <a:p>
            <a:pPr algn="ctr">
              <a:lnSpc>
                <a:spcPct val="200000"/>
              </a:lnSpc>
            </a:pPr>
            <a:r>
              <a:rPr lang="zh-CN" altLang="en-US" sz="1200" b="1">
                <a:solidFill>
                  <a:srgbClr val="2C3F46"/>
                </a:solidFill>
                <a:sym typeface="+mn-ea"/>
              </a:rPr>
              <a:t>烟雾迅速的汇合，慢慢成为一条直线，镜头顺着烟往下拉，又是影片开场的一样，一盏燃灯静静的燃烧着。</a:t>
            </a:r>
            <a:endParaRPr lang="zh-CN" altLang="en-US" sz="1600" b="1">
              <a:solidFill>
                <a:srgbClr val="2C3F46"/>
              </a:solidFill>
              <a:latin typeface="+mj-ea"/>
              <a:ea typeface="+mj-ea"/>
              <a:cs typeface="+mj-ea"/>
              <a:sym typeface="+mn-ea"/>
            </a:endParaRPr>
          </a:p>
          <a:p>
            <a:pPr algn="ctr">
              <a:lnSpc>
                <a:spcPct val="200000"/>
              </a:lnSpc>
            </a:pPr>
            <a:r>
              <a:rPr lang="zh-CN" altLang="en-US" sz="1400" b="1">
                <a:solidFill>
                  <a:srgbClr val="2C3F46"/>
                </a:solidFill>
                <a:sym typeface="+mn-ea"/>
              </a:rPr>
              <a:t>暗喻</a:t>
            </a:r>
            <a:endParaRPr lang="zh-CN" altLang="en-US" sz="1400" b="1">
              <a:solidFill>
                <a:srgbClr val="2C3F46"/>
              </a:solidFill>
              <a:sym typeface="+mn-ea"/>
            </a:endParaRPr>
          </a:p>
          <a:p>
            <a:pPr>
              <a:lnSpc>
                <a:spcPct val="200000"/>
              </a:lnSpc>
            </a:pPr>
            <a:r>
              <a:rPr lang="zh-CN" altLang="en-US" sz="1400" b="1">
                <a:solidFill>
                  <a:srgbClr val="2C3F46"/>
                </a:solidFill>
                <a:sym typeface="+mn-ea"/>
              </a:rPr>
              <a:t>一切都是幻影，如梦泡幻，同时最后的镜头跟开头的镜头一模一样，整个片子也是一个轮回</a:t>
            </a:r>
            <a:endParaRPr lang="zh-CN" altLang="en-US" sz="1400" b="1">
              <a:solidFill>
                <a:srgbClr val="2C3F46"/>
              </a:solidFill>
              <a:sym typeface="+mn-ea"/>
            </a:endParaRPr>
          </a:p>
        </p:txBody>
      </p:sp>
      <p:sp>
        <p:nvSpPr>
          <p:cNvPr id="11" name="图文框 10"/>
          <p:cNvSpPr/>
          <p:nvPr/>
        </p:nvSpPr>
        <p:spPr>
          <a:xfrm>
            <a:off x="4911725" y="356235"/>
            <a:ext cx="4067175" cy="4431030"/>
          </a:xfrm>
          <a:prstGeom prst="frame">
            <a:avLst>
              <a:gd name="adj1" fmla="val 3482"/>
            </a:avLst>
          </a:prstGeom>
          <a:solidFill>
            <a:srgbClr val="2C3F46"/>
          </a:solidFill>
          <a:ln>
            <a:noFill/>
          </a:ln>
          <a:effectLst>
            <a:outerShdw blurRad="63500" dist="50800" dir="2052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pic>
        <p:nvPicPr>
          <p:cNvPr id="12" name="图片 11"/>
          <p:cNvPicPr/>
          <p:nvPr/>
        </p:nvPicPr>
        <p:blipFill>
          <a:blip r:embed="rId1"/>
          <a:stretch>
            <a:fillRect/>
          </a:stretch>
        </p:blipFill>
        <p:spPr>
          <a:xfrm>
            <a:off x="1038225" y="551180"/>
            <a:ext cx="2472690" cy="1440011"/>
          </a:xfrm>
          <a:prstGeom prst="rect">
            <a:avLst/>
          </a:prstGeom>
          <a:ln w="12700">
            <a:solidFill>
              <a:srgbClr val="D3CDB7"/>
            </a:solidFill>
          </a:ln>
        </p:spPr>
      </p:pic>
      <p:pic>
        <p:nvPicPr>
          <p:cNvPr id="8" name="图片 7"/>
          <p:cNvPicPr/>
          <p:nvPr/>
        </p:nvPicPr>
        <p:blipFill>
          <a:blip r:embed="rId2"/>
          <a:srcRect b="11583"/>
          <a:stretch>
            <a:fillRect/>
          </a:stretch>
        </p:blipFill>
        <p:spPr>
          <a:xfrm>
            <a:off x="1038225" y="2096770"/>
            <a:ext cx="2472690" cy="1440011"/>
          </a:xfrm>
          <a:prstGeom prst="rect">
            <a:avLst/>
          </a:prstGeom>
          <a:ln w="12700">
            <a:solidFill>
              <a:srgbClr val="D3CDB7"/>
            </a:solidFill>
          </a:ln>
        </p:spPr>
      </p:pic>
      <p:sp>
        <p:nvSpPr>
          <p:cNvPr id="14" name="矩形 13"/>
          <p:cNvSpPr/>
          <p:nvPr/>
        </p:nvSpPr>
        <p:spPr>
          <a:xfrm>
            <a:off x="1038225" y="3599180"/>
            <a:ext cx="2472690" cy="1440180"/>
          </a:xfrm>
          <a:prstGeom prst="rect">
            <a:avLst/>
          </a:prstGeom>
          <a:solidFill>
            <a:schemeClr val="tx1"/>
          </a:solidFill>
          <a:ln w="12700">
            <a:solidFill>
              <a:srgbClr val="D3CD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9" name="图片 8"/>
          <p:cNvPicPr/>
          <p:nvPr/>
        </p:nvPicPr>
        <p:blipFill>
          <a:blip r:embed="rId3"/>
          <a:srcRect l="794" t="8377" r="-794" b="2690"/>
          <a:stretch>
            <a:fillRect/>
          </a:stretch>
        </p:blipFill>
        <p:spPr>
          <a:xfrm>
            <a:off x="1487170" y="3700780"/>
            <a:ext cx="1440180" cy="1280795"/>
          </a:xfrm>
          <a:prstGeom prst="rect">
            <a:avLst/>
          </a:prstGeom>
          <a:ln w="12700">
            <a:noFill/>
          </a:ln>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9144000" cy="5143500"/>
          </a:xfrm>
          <a:prstGeom prst="rect">
            <a:avLst/>
          </a:prstGeom>
          <a:solidFill>
            <a:srgbClr val="D3CDB7"/>
          </a:solidFill>
          <a:ln>
            <a:solidFill>
              <a:srgbClr val="D3CD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5031052" y="1876487"/>
            <a:ext cx="1854410" cy="2664296"/>
          </a:xfrm>
          <a:prstGeom prst="rect">
            <a:avLst/>
          </a:prstGeom>
          <a:solidFill>
            <a:srgbClr val="2C3F46"/>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2627784" y="1876192"/>
            <a:ext cx="2205245" cy="3168352"/>
          </a:xfrm>
          <a:prstGeom prst="rect">
            <a:avLst/>
          </a:prstGeom>
          <a:solidFill>
            <a:srgbClr val="2C3F46"/>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7092280" y="1876316"/>
            <a:ext cx="1584176" cy="2276041"/>
          </a:xfrm>
          <a:prstGeom prst="rect">
            <a:avLst/>
          </a:prstGeom>
          <a:solidFill>
            <a:srgbClr val="2C3F46"/>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557350" y="1876487"/>
            <a:ext cx="1854410" cy="2664296"/>
          </a:xfrm>
          <a:prstGeom prst="rect">
            <a:avLst/>
          </a:prstGeom>
          <a:solidFill>
            <a:srgbClr val="2C3F46"/>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2091685" y="17686"/>
            <a:ext cx="7052553" cy="5143500"/>
          </a:xfrm>
          <a:prstGeom prst="rect">
            <a:avLst/>
          </a:prstGeom>
        </p:spPr>
      </p:pic>
      <p:sp>
        <p:nvSpPr>
          <p:cNvPr id="11" name="TextBox 10"/>
          <p:cNvSpPr txBox="1"/>
          <p:nvPr/>
        </p:nvSpPr>
        <p:spPr>
          <a:xfrm>
            <a:off x="720000" y="227424"/>
            <a:ext cx="5328592" cy="398780"/>
          </a:xfrm>
          <a:prstGeom prst="rect">
            <a:avLst/>
          </a:prstGeom>
          <a:noFill/>
        </p:spPr>
        <p:txBody>
          <a:bodyPr wrap="square" rtlCol="0">
            <a:spAutoFit/>
          </a:bodyPr>
          <a:lstStyle/>
          <a:p>
            <a:r>
              <a:rPr lang="zh-CN" altLang="en-US" sz="2000" dirty="0">
                <a:solidFill>
                  <a:schemeClr val="tx1">
                    <a:lumMod val="75000"/>
                    <a:lumOff val="25000"/>
                  </a:schemeClr>
                </a:solidFill>
              </a:rPr>
              <a:t>方案回顾分析</a:t>
            </a:r>
            <a:endParaRPr lang="zh-CN" altLang="en-US" sz="2000" dirty="0">
              <a:solidFill>
                <a:schemeClr val="tx1">
                  <a:lumMod val="75000"/>
                  <a:lumOff val="25000"/>
                </a:schemeClr>
              </a:solidFill>
            </a:endParaRPr>
          </a:p>
        </p:txBody>
      </p:sp>
      <p:sp>
        <p:nvSpPr>
          <p:cNvPr id="13" name="矩形 12"/>
          <p:cNvSpPr/>
          <p:nvPr/>
        </p:nvSpPr>
        <p:spPr>
          <a:xfrm>
            <a:off x="305730" y="267494"/>
            <a:ext cx="377838" cy="360040"/>
          </a:xfrm>
          <a:prstGeom prst="rect">
            <a:avLst/>
          </a:prstGeom>
          <a:solidFill>
            <a:srgbClr val="2C3F46"/>
          </a:solidFill>
          <a:ln>
            <a:solidFill>
              <a:srgbClr val="2C3F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圆角矩形 25"/>
          <p:cNvSpPr/>
          <p:nvPr/>
        </p:nvSpPr>
        <p:spPr>
          <a:xfrm>
            <a:off x="557350" y="2124772"/>
            <a:ext cx="1854410" cy="2664296"/>
          </a:xfrm>
          <a:prstGeom prst="roundRect">
            <a:avLst/>
          </a:prstGeom>
          <a:solidFill>
            <a:srgbClr val="D3CDB7"/>
          </a:solidFill>
          <a:ln w="0" cap="flat" cmpd="sng" algn="ctr">
            <a:noFill/>
            <a:prstDash val="solid"/>
          </a:ln>
          <a:effectLst>
            <a:outerShdw blurRad="50800" dist="38100" dir="72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圆角矩形 26"/>
          <p:cNvSpPr/>
          <p:nvPr/>
        </p:nvSpPr>
        <p:spPr>
          <a:xfrm>
            <a:off x="2627784" y="1992397"/>
            <a:ext cx="2205245" cy="3168352"/>
          </a:xfrm>
          <a:prstGeom prst="roundRect">
            <a:avLst/>
          </a:prstGeom>
          <a:solidFill>
            <a:srgbClr val="D3CDB7"/>
          </a:solidFill>
          <a:ln w="0" cap="flat" cmpd="sng" algn="ctr">
            <a:noFill/>
            <a:prstDash val="solid"/>
          </a:ln>
          <a:effectLst>
            <a:outerShdw blurRad="50800" dist="38100" dir="72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圆角矩形 27"/>
          <p:cNvSpPr/>
          <p:nvPr/>
        </p:nvSpPr>
        <p:spPr>
          <a:xfrm>
            <a:off x="5031052" y="2124772"/>
            <a:ext cx="1854410" cy="2664296"/>
          </a:xfrm>
          <a:prstGeom prst="roundRect">
            <a:avLst/>
          </a:prstGeom>
          <a:solidFill>
            <a:srgbClr val="D3CDB7"/>
          </a:solidFill>
          <a:ln w="0" cap="flat" cmpd="sng" algn="ctr">
            <a:noFill/>
            <a:prstDash val="solid"/>
          </a:ln>
          <a:effectLst>
            <a:outerShdw blurRad="50800" dist="38100" dir="72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圆角矩形 28"/>
          <p:cNvSpPr/>
          <p:nvPr/>
        </p:nvSpPr>
        <p:spPr>
          <a:xfrm>
            <a:off x="7092315" y="2208530"/>
            <a:ext cx="1584325" cy="2602230"/>
          </a:xfrm>
          <a:prstGeom prst="roundRect">
            <a:avLst/>
          </a:prstGeom>
          <a:solidFill>
            <a:srgbClr val="D3CDB7"/>
          </a:solidFill>
          <a:ln w="0" cap="flat" cmpd="sng" algn="ctr">
            <a:noFill/>
            <a:prstDash val="solid"/>
          </a:ln>
          <a:effectLst>
            <a:outerShdw blurRad="50800" dist="38100" dir="72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TextBox 24"/>
          <p:cNvSpPr txBox="1"/>
          <p:nvPr/>
        </p:nvSpPr>
        <p:spPr>
          <a:xfrm>
            <a:off x="629447" y="2349837"/>
            <a:ext cx="1710394" cy="1953260"/>
          </a:xfrm>
          <a:prstGeom prst="rect">
            <a:avLst/>
          </a:prstGeom>
          <a:noFill/>
        </p:spPr>
        <p:txBody>
          <a:bodyPr wrap="square" rtlCol="0">
            <a:spAutoFit/>
          </a:bodyPr>
          <a:lstStyle/>
          <a:p>
            <a:pPr algn="just"/>
            <a:r>
              <a:rPr lang="zh-CN" altLang="en-US" sz="1100" spc="400" dirty="0">
                <a:solidFill>
                  <a:srgbClr val="2C3F46"/>
                </a:solidFill>
              </a:rPr>
              <a:t>一盏燃灯静静燃烧。</a:t>
            </a:r>
            <a:endParaRPr lang="zh-CN" altLang="en-US" sz="1100" spc="400" dirty="0">
              <a:solidFill>
                <a:srgbClr val="2C3F46"/>
              </a:solidFill>
            </a:endParaRPr>
          </a:p>
          <a:p>
            <a:pPr algn="just"/>
            <a:endParaRPr lang="zh-CN" altLang="en-US" sz="1100" spc="400" dirty="0">
              <a:solidFill>
                <a:srgbClr val="2C3F46"/>
              </a:solidFill>
            </a:endParaRPr>
          </a:p>
          <a:p>
            <a:pPr algn="just"/>
            <a:r>
              <a:rPr lang="zh-CN" altLang="en-US" sz="1100" spc="400" dirty="0">
                <a:solidFill>
                  <a:srgbClr val="2C3F46"/>
                </a:solidFill>
              </a:rPr>
              <a:t>烟虚幻出人的一生</a:t>
            </a:r>
            <a:endParaRPr lang="zh-CN" altLang="en-US" sz="1100" spc="400" dirty="0">
              <a:solidFill>
                <a:srgbClr val="2C3F46"/>
              </a:solidFill>
            </a:endParaRPr>
          </a:p>
          <a:p>
            <a:pPr algn="just"/>
            <a:endParaRPr lang="zh-CN" altLang="en-US" sz="1100" spc="400" dirty="0">
              <a:solidFill>
                <a:srgbClr val="2C3F46"/>
              </a:solidFill>
            </a:endParaRPr>
          </a:p>
          <a:p>
            <a:pPr algn="just"/>
            <a:r>
              <a:rPr lang="zh-CN" altLang="en-US" sz="1100" spc="400" dirty="0">
                <a:solidFill>
                  <a:srgbClr val="2C3F46"/>
                </a:solidFill>
              </a:rPr>
              <a:t>烟又分出一只蝴蝶</a:t>
            </a:r>
            <a:endParaRPr lang="zh-CN" altLang="en-US" sz="1100" spc="400" dirty="0">
              <a:solidFill>
                <a:srgbClr val="2C3F46"/>
              </a:solidFill>
            </a:endParaRPr>
          </a:p>
          <a:p>
            <a:pPr algn="just"/>
            <a:r>
              <a:rPr lang="zh-CN" altLang="en-US" sz="1100" spc="400" dirty="0">
                <a:solidFill>
                  <a:srgbClr val="2C3F46"/>
                </a:solidFill>
              </a:rPr>
              <a:t>挣扎掉落。</a:t>
            </a:r>
            <a:endParaRPr lang="zh-CN" altLang="en-US" sz="1100" spc="400" dirty="0">
              <a:solidFill>
                <a:srgbClr val="2C3F46"/>
              </a:solidFill>
            </a:endParaRPr>
          </a:p>
          <a:p>
            <a:pPr algn="just"/>
            <a:endParaRPr lang="zh-CN" altLang="en-US" sz="1100" spc="400" dirty="0">
              <a:solidFill>
                <a:srgbClr val="2C3F46"/>
              </a:solidFill>
            </a:endParaRPr>
          </a:p>
          <a:p>
            <a:pPr algn="just"/>
            <a:r>
              <a:rPr lang="zh-CN" altLang="en-US" sz="1100" spc="400" dirty="0">
                <a:solidFill>
                  <a:srgbClr val="2C3F46"/>
                </a:solidFill>
              </a:rPr>
              <a:t>又分化出许多蝴蝶。</a:t>
            </a:r>
            <a:endParaRPr lang="zh-CN" altLang="en-US" sz="1100" spc="400" dirty="0">
              <a:solidFill>
                <a:srgbClr val="2C3F46"/>
              </a:solidFill>
            </a:endParaRPr>
          </a:p>
          <a:p>
            <a:pPr algn="just"/>
            <a:endParaRPr lang="zh-CN" altLang="en-US" sz="1100" spc="400" dirty="0">
              <a:solidFill>
                <a:srgbClr val="2C3F46"/>
              </a:solidFill>
            </a:endParaRPr>
          </a:p>
          <a:p>
            <a:pPr algn="just"/>
            <a:r>
              <a:rPr lang="zh-CN" altLang="en-US" sz="1100" spc="400" dirty="0">
                <a:solidFill>
                  <a:srgbClr val="2C3F46"/>
                </a:solidFill>
              </a:rPr>
              <a:t>燃灯吹灭，一切过往烟云。</a:t>
            </a:r>
            <a:endParaRPr lang="zh-CN" altLang="en-US" sz="1100" spc="400" dirty="0">
              <a:solidFill>
                <a:srgbClr val="2C3F46"/>
              </a:solidFill>
            </a:endParaRPr>
          </a:p>
        </p:txBody>
      </p:sp>
      <p:sp>
        <p:nvSpPr>
          <p:cNvPr id="3" name="TextBox 24"/>
          <p:cNvSpPr txBox="1"/>
          <p:nvPr/>
        </p:nvSpPr>
        <p:spPr>
          <a:xfrm>
            <a:off x="2874807" y="2349837"/>
            <a:ext cx="1710394" cy="1953260"/>
          </a:xfrm>
          <a:prstGeom prst="rect">
            <a:avLst/>
          </a:prstGeom>
          <a:noFill/>
        </p:spPr>
        <p:txBody>
          <a:bodyPr wrap="square" rtlCol="0">
            <a:spAutoFit/>
          </a:bodyPr>
          <a:p>
            <a:pPr algn="just"/>
            <a:r>
              <a:rPr lang="zh-CN" altLang="en-US" sz="1100" spc="400" dirty="0">
                <a:solidFill>
                  <a:srgbClr val="2C3F46"/>
                </a:solidFill>
              </a:rPr>
              <a:t>之前的一切都是树叶里的纹。</a:t>
            </a:r>
            <a:endParaRPr lang="zh-CN" altLang="en-US" sz="1100" spc="400" dirty="0">
              <a:solidFill>
                <a:srgbClr val="2C3F46"/>
              </a:solidFill>
            </a:endParaRPr>
          </a:p>
          <a:p>
            <a:pPr algn="just"/>
            <a:endParaRPr lang="zh-CN" altLang="en-US" sz="1100" spc="400" dirty="0">
              <a:solidFill>
                <a:srgbClr val="2C3F46"/>
              </a:solidFill>
            </a:endParaRPr>
          </a:p>
          <a:p>
            <a:pPr algn="just"/>
            <a:r>
              <a:rPr lang="zh-CN" altLang="en-US" sz="1100" spc="400" dirty="0">
                <a:solidFill>
                  <a:srgbClr val="2C3F46"/>
                </a:solidFill>
              </a:rPr>
              <a:t>树叶泛黄掉落在地上。</a:t>
            </a:r>
            <a:endParaRPr lang="zh-CN" altLang="en-US" sz="1100" spc="400" dirty="0">
              <a:solidFill>
                <a:srgbClr val="2C3F46"/>
              </a:solidFill>
            </a:endParaRPr>
          </a:p>
          <a:p>
            <a:pPr algn="just"/>
            <a:endParaRPr lang="zh-CN" altLang="en-US" sz="1100" spc="400" dirty="0">
              <a:solidFill>
                <a:srgbClr val="2C3F46"/>
              </a:solidFill>
            </a:endParaRPr>
          </a:p>
          <a:p>
            <a:pPr algn="just"/>
            <a:r>
              <a:rPr lang="zh-CN" altLang="en-US" sz="1100" spc="400" dirty="0">
                <a:solidFill>
                  <a:srgbClr val="2C3F46"/>
                </a:solidFill>
              </a:rPr>
              <a:t>日月变化。</a:t>
            </a:r>
            <a:endParaRPr lang="zh-CN" altLang="en-US" sz="1100" spc="400" dirty="0">
              <a:solidFill>
                <a:srgbClr val="2C3F46"/>
              </a:solidFill>
            </a:endParaRPr>
          </a:p>
          <a:p>
            <a:pPr algn="just"/>
            <a:endParaRPr lang="zh-CN" altLang="en-US" sz="1100" spc="400" dirty="0">
              <a:solidFill>
                <a:srgbClr val="2C3F46"/>
              </a:solidFill>
            </a:endParaRPr>
          </a:p>
          <a:p>
            <a:pPr algn="just"/>
            <a:r>
              <a:rPr lang="zh-CN" altLang="en-US" sz="1100" spc="400" dirty="0">
                <a:solidFill>
                  <a:srgbClr val="2C3F46"/>
                </a:solidFill>
              </a:rPr>
              <a:t>蝉在地上推土顶叶</a:t>
            </a:r>
            <a:endParaRPr lang="zh-CN" altLang="en-US" sz="1100" spc="400" dirty="0">
              <a:solidFill>
                <a:srgbClr val="2C3F46"/>
              </a:solidFill>
            </a:endParaRPr>
          </a:p>
          <a:p>
            <a:pPr algn="just"/>
            <a:r>
              <a:rPr lang="zh-CN" altLang="en-US" sz="1100" spc="400" dirty="0">
                <a:solidFill>
                  <a:srgbClr val="2C3F46"/>
                </a:solidFill>
              </a:rPr>
              <a:t>起飞。</a:t>
            </a:r>
            <a:endParaRPr lang="zh-CN" altLang="en-US" sz="1100" spc="400" dirty="0">
              <a:solidFill>
                <a:srgbClr val="2C3F46"/>
              </a:solidFill>
            </a:endParaRPr>
          </a:p>
          <a:p>
            <a:pPr algn="just"/>
            <a:endParaRPr lang="zh-CN" altLang="en-US" sz="1100" spc="400" dirty="0">
              <a:solidFill>
                <a:srgbClr val="2C3F46"/>
              </a:solidFill>
            </a:endParaRPr>
          </a:p>
        </p:txBody>
      </p:sp>
      <p:sp>
        <p:nvSpPr>
          <p:cNvPr id="9" name="TextBox 24"/>
          <p:cNvSpPr txBox="1"/>
          <p:nvPr/>
        </p:nvSpPr>
        <p:spPr>
          <a:xfrm>
            <a:off x="5103022" y="2349837"/>
            <a:ext cx="1710394" cy="2291715"/>
          </a:xfrm>
          <a:prstGeom prst="rect">
            <a:avLst/>
          </a:prstGeom>
          <a:noFill/>
        </p:spPr>
        <p:txBody>
          <a:bodyPr wrap="square" rtlCol="0">
            <a:spAutoFit/>
          </a:bodyPr>
          <a:p>
            <a:pPr algn="just"/>
            <a:r>
              <a:rPr lang="zh-CN" altLang="en-US" sz="1100" spc="400" dirty="0">
                <a:solidFill>
                  <a:srgbClr val="2C3F46"/>
                </a:solidFill>
              </a:rPr>
              <a:t>镜头跟着蝉飞翔各地。</a:t>
            </a:r>
            <a:endParaRPr lang="zh-CN" altLang="en-US" sz="1100" spc="400" dirty="0">
              <a:solidFill>
                <a:srgbClr val="2C3F46"/>
              </a:solidFill>
            </a:endParaRPr>
          </a:p>
          <a:p>
            <a:pPr algn="just"/>
            <a:endParaRPr lang="zh-CN" altLang="en-US" sz="1100" spc="400" dirty="0">
              <a:solidFill>
                <a:srgbClr val="2C3F46"/>
              </a:solidFill>
            </a:endParaRPr>
          </a:p>
          <a:p>
            <a:pPr algn="just"/>
            <a:r>
              <a:rPr lang="zh-CN" altLang="en-US" sz="1100" spc="400" dirty="0">
                <a:solidFill>
                  <a:srgbClr val="2C3F46"/>
                </a:solidFill>
              </a:rPr>
              <a:t>飞到金谷宝的全景，介绍出风水外貌。</a:t>
            </a:r>
            <a:endParaRPr lang="zh-CN" altLang="en-US" sz="1100" spc="400" dirty="0">
              <a:solidFill>
                <a:srgbClr val="2C3F46"/>
              </a:solidFill>
            </a:endParaRPr>
          </a:p>
          <a:p>
            <a:pPr algn="just"/>
            <a:endParaRPr lang="zh-CN" altLang="en-US" sz="1100" spc="400" dirty="0">
              <a:solidFill>
                <a:srgbClr val="2C3F46"/>
              </a:solidFill>
            </a:endParaRPr>
          </a:p>
          <a:p>
            <a:pPr algn="just"/>
            <a:r>
              <a:rPr lang="zh-CN" altLang="en-US" sz="1100" spc="400" dirty="0">
                <a:solidFill>
                  <a:srgbClr val="2C3F46"/>
                </a:solidFill>
              </a:rPr>
              <a:t>又飞到灵骨塔，停在灵塔上。</a:t>
            </a:r>
            <a:endParaRPr lang="zh-CN" altLang="en-US" sz="1100" spc="400" dirty="0">
              <a:solidFill>
                <a:srgbClr val="2C3F46"/>
              </a:solidFill>
            </a:endParaRPr>
          </a:p>
          <a:p>
            <a:pPr algn="just"/>
            <a:endParaRPr lang="zh-CN" altLang="en-US" sz="1100" spc="400" dirty="0">
              <a:solidFill>
                <a:srgbClr val="2C3F46"/>
              </a:solidFill>
            </a:endParaRPr>
          </a:p>
          <a:p>
            <a:pPr algn="just"/>
            <a:r>
              <a:rPr lang="zh-CN" altLang="en-US" sz="1100" spc="400" dirty="0">
                <a:solidFill>
                  <a:srgbClr val="2C3F46"/>
                </a:solidFill>
              </a:rPr>
              <a:t>随着蝉的视角转过去。</a:t>
            </a:r>
            <a:endParaRPr lang="zh-CN" altLang="en-US" sz="1100" spc="400" dirty="0">
              <a:solidFill>
                <a:srgbClr val="2C3F46"/>
              </a:solidFill>
            </a:endParaRPr>
          </a:p>
          <a:p>
            <a:pPr algn="just"/>
            <a:endParaRPr lang="zh-CN" altLang="en-US" sz="1100" spc="400" dirty="0">
              <a:solidFill>
                <a:srgbClr val="2C3F46"/>
              </a:solidFill>
            </a:endParaRPr>
          </a:p>
          <a:p>
            <a:pPr algn="just"/>
            <a:r>
              <a:rPr lang="zh-CN" altLang="en-US" sz="1100" spc="400" dirty="0">
                <a:solidFill>
                  <a:srgbClr val="2C3F46"/>
                </a:solidFill>
              </a:rPr>
              <a:t>僧侣念经打坐。</a:t>
            </a:r>
            <a:endParaRPr lang="zh-CN" altLang="en-US" sz="1100" spc="400" dirty="0">
              <a:solidFill>
                <a:srgbClr val="2C3F46"/>
              </a:solidFill>
            </a:endParaRPr>
          </a:p>
        </p:txBody>
      </p:sp>
      <p:sp>
        <p:nvSpPr>
          <p:cNvPr id="10" name="TextBox 24"/>
          <p:cNvSpPr txBox="1"/>
          <p:nvPr/>
        </p:nvSpPr>
        <p:spPr>
          <a:xfrm>
            <a:off x="7029612" y="2327612"/>
            <a:ext cx="1710394" cy="2461260"/>
          </a:xfrm>
          <a:prstGeom prst="rect">
            <a:avLst/>
          </a:prstGeom>
          <a:noFill/>
        </p:spPr>
        <p:txBody>
          <a:bodyPr wrap="square" rtlCol="0">
            <a:spAutoFit/>
          </a:bodyPr>
          <a:p>
            <a:pPr algn="just"/>
            <a:r>
              <a:rPr lang="zh-CN" altLang="en-US" sz="1100" spc="400" dirty="0">
                <a:solidFill>
                  <a:srgbClr val="2C3F46"/>
                </a:solidFill>
              </a:rPr>
              <a:t>一切又缩小，原来都是蝉眼睛里的反射。</a:t>
            </a:r>
            <a:endParaRPr lang="zh-CN" altLang="en-US" sz="1100" spc="400" dirty="0">
              <a:solidFill>
                <a:srgbClr val="2C3F46"/>
              </a:solidFill>
            </a:endParaRPr>
          </a:p>
          <a:p>
            <a:pPr algn="just"/>
            <a:endParaRPr lang="zh-CN" altLang="en-US" sz="1100" spc="400" dirty="0">
              <a:solidFill>
                <a:srgbClr val="2C3F46"/>
              </a:solidFill>
            </a:endParaRPr>
          </a:p>
          <a:p>
            <a:pPr algn="just"/>
            <a:r>
              <a:rPr lang="zh-CN" altLang="en-US" sz="1100" spc="400" dirty="0">
                <a:solidFill>
                  <a:srgbClr val="2C3F46"/>
                </a:solidFill>
              </a:rPr>
              <a:t>继续缩小画面，原来蝉又停在一朵彼岸花上。</a:t>
            </a:r>
            <a:endParaRPr lang="zh-CN" altLang="en-US" sz="1100" spc="400" dirty="0">
              <a:solidFill>
                <a:srgbClr val="2C3F46"/>
              </a:solidFill>
            </a:endParaRPr>
          </a:p>
          <a:p>
            <a:pPr algn="just"/>
            <a:endParaRPr lang="zh-CN" altLang="en-US" sz="1100" spc="400" dirty="0">
              <a:solidFill>
                <a:srgbClr val="2C3F46"/>
              </a:solidFill>
            </a:endParaRPr>
          </a:p>
          <a:p>
            <a:pPr algn="just"/>
            <a:r>
              <a:rPr lang="zh-CN" altLang="en-US" sz="1100" spc="400" dirty="0">
                <a:solidFill>
                  <a:srgbClr val="2C3F46"/>
                </a:solidFill>
              </a:rPr>
              <a:t>花迅速凋谢，镜头后退，朝着万里重山后的朝日奔去。</a:t>
            </a:r>
            <a:endParaRPr lang="zh-CN" altLang="en-US" sz="1100" spc="400" dirty="0">
              <a:solidFill>
                <a:srgbClr val="2C3F46"/>
              </a:solidFill>
            </a:endParaRPr>
          </a:p>
          <a:p>
            <a:pPr algn="just"/>
            <a:endParaRPr lang="zh-CN" altLang="en-US" sz="1100" spc="400" dirty="0">
              <a:solidFill>
                <a:srgbClr val="2C3F46"/>
              </a:solidFill>
            </a:endParaRPr>
          </a:p>
          <a:p>
            <a:pPr algn="just"/>
            <a:r>
              <a:rPr lang="zh-CN" altLang="en-US" sz="1100" spc="400" dirty="0">
                <a:solidFill>
                  <a:srgbClr val="2C3F46"/>
                </a:solidFill>
              </a:rPr>
              <a:t>一切烟化，又回到开头的燃灯。</a:t>
            </a:r>
            <a:endParaRPr lang="zh-CN" altLang="en-US" sz="1100" spc="400" dirty="0">
              <a:solidFill>
                <a:srgbClr val="2C3F46"/>
              </a:solidFill>
            </a:endParaRPr>
          </a:p>
        </p:txBody>
      </p:sp>
      <p:sp>
        <p:nvSpPr>
          <p:cNvPr id="12" name="文本框 11"/>
          <p:cNvSpPr txBox="1"/>
          <p:nvPr/>
        </p:nvSpPr>
        <p:spPr>
          <a:xfrm>
            <a:off x="933450" y="963930"/>
            <a:ext cx="1102360" cy="645160"/>
          </a:xfrm>
          <a:prstGeom prst="rect">
            <a:avLst/>
          </a:prstGeom>
          <a:noFill/>
        </p:spPr>
        <p:txBody>
          <a:bodyPr wrap="none" rtlCol="0">
            <a:spAutoFit/>
          </a:bodyPr>
          <a:p>
            <a:pPr algn="ctr"/>
            <a:r>
              <a:rPr lang="zh-CN" altLang="en-US" b="1">
                <a:solidFill>
                  <a:srgbClr val="2C3F46"/>
                </a:solidFill>
              </a:rPr>
              <a:t>起</a:t>
            </a:r>
            <a:endParaRPr lang="zh-CN" altLang="en-US" b="1">
              <a:solidFill>
                <a:srgbClr val="2C3F46"/>
              </a:solidFill>
            </a:endParaRPr>
          </a:p>
          <a:p>
            <a:pPr algn="ctr"/>
            <a:r>
              <a:rPr lang="zh-CN" altLang="en-US" b="1">
                <a:solidFill>
                  <a:srgbClr val="2C3F46"/>
                </a:solidFill>
              </a:rPr>
              <a:t>现世开场</a:t>
            </a:r>
            <a:endParaRPr lang="zh-CN" altLang="en-US" b="1">
              <a:solidFill>
                <a:srgbClr val="2C3F46"/>
              </a:solidFill>
            </a:endParaRPr>
          </a:p>
        </p:txBody>
      </p:sp>
      <p:sp>
        <p:nvSpPr>
          <p:cNvPr id="21" name="文本框 20"/>
          <p:cNvSpPr txBox="1"/>
          <p:nvPr/>
        </p:nvSpPr>
        <p:spPr>
          <a:xfrm>
            <a:off x="3178810" y="963930"/>
            <a:ext cx="1102360" cy="645160"/>
          </a:xfrm>
          <a:prstGeom prst="rect">
            <a:avLst/>
          </a:prstGeom>
          <a:noFill/>
        </p:spPr>
        <p:txBody>
          <a:bodyPr wrap="none" rtlCol="0">
            <a:spAutoFit/>
          </a:bodyPr>
          <a:p>
            <a:pPr algn="ctr"/>
            <a:r>
              <a:rPr lang="zh-CN" altLang="en-US" b="1">
                <a:solidFill>
                  <a:srgbClr val="2C3F46"/>
                </a:solidFill>
              </a:rPr>
              <a:t>承</a:t>
            </a:r>
            <a:endParaRPr lang="zh-CN" altLang="en-US" b="1">
              <a:solidFill>
                <a:srgbClr val="2C3F46"/>
              </a:solidFill>
            </a:endParaRPr>
          </a:p>
          <a:p>
            <a:pPr algn="ctr"/>
            <a:r>
              <a:rPr lang="zh-CN" altLang="en-US" b="1">
                <a:solidFill>
                  <a:srgbClr val="2C3F46"/>
                </a:solidFill>
              </a:rPr>
              <a:t>点出轮回</a:t>
            </a:r>
            <a:endParaRPr lang="zh-CN" altLang="en-US" b="1">
              <a:solidFill>
                <a:srgbClr val="2C3F46"/>
              </a:solidFill>
            </a:endParaRPr>
          </a:p>
        </p:txBody>
      </p:sp>
      <p:sp>
        <p:nvSpPr>
          <p:cNvPr id="22" name="文本框 21"/>
          <p:cNvSpPr txBox="1"/>
          <p:nvPr/>
        </p:nvSpPr>
        <p:spPr>
          <a:xfrm>
            <a:off x="5407025" y="963930"/>
            <a:ext cx="1102360" cy="645160"/>
          </a:xfrm>
          <a:prstGeom prst="rect">
            <a:avLst/>
          </a:prstGeom>
          <a:noFill/>
        </p:spPr>
        <p:txBody>
          <a:bodyPr wrap="none" rtlCol="0">
            <a:spAutoFit/>
          </a:bodyPr>
          <a:p>
            <a:pPr algn="ctr"/>
            <a:r>
              <a:rPr lang="zh-CN" altLang="en-US" b="1">
                <a:solidFill>
                  <a:srgbClr val="2C3F46"/>
                </a:solidFill>
              </a:rPr>
              <a:t>转</a:t>
            </a:r>
            <a:endParaRPr lang="zh-CN" altLang="en-US" b="1">
              <a:solidFill>
                <a:srgbClr val="2C3F46"/>
              </a:solidFill>
            </a:endParaRPr>
          </a:p>
          <a:p>
            <a:pPr algn="ctr"/>
            <a:r>
              <a:rPr lang="zh-CN" altLang="en-US" b="1">
                <a:solidFill>
                  <a:srgbClr val="2C3F46"/>
                </a:solidFill>
              </a:rPr>
              <a:t>概念介绍</a:t>
            </a:r>
            <a:endParaRPr lang="zh-CN" altLang="en-US" b="1">
              <a:solidFill>
                <a:srgbClr val="2C3F46"/>
              </a:solidFill>
            </a:endParaRPr>
          </a:p>
        </p:txBody>
      </p:sp>
      <p:sp>
        <p:nvSpPr>
          <p:cNvPr id="30" name="文本框 29"/>
          <p:cNvSpPr txBox="1"/>
          <p:nvPr/>
        </p:nvSpPr>
        <p:spPr>
          <a:xfrm>
            <a:off x="7333615" y="963930"/>
            <a:ext cx="1102360" cy="645160"/>
          </a:xfrm>
          <a:prstGeom prst="rect">
            <a:avLst/>
          </a:prstGeom>
          <a:noFill/>
        </p:spPr>
        <p:txBody>
          <a:bodyPr wrap="none" rtlCol="0">
            <a:spAutoFit/>
          </a:bodyPr>
          <a:p>
            <a:pPr algn="ctr"/>
            <a:r>
              <a:rPr lang="zh-CN" altLang="en-US" b="1">
                <a:solidFill>
                  <a:srgbClr val="2C3F46"/>
                </a:solidFill>
              </a:rPr>
              <a:t>合</a:t>
            </a:r>
            <a:endParaRPr lang="zh-CN" altLang="en-US" b="1">
              <a:solidFill>
                <a:srgbClr val="2C3F46"/>
              </a:solidFill>
            </a:endParaRPr>
          </a:p>
          <a:p>
            <a:pPr algn="ctr"/>
            <a:r>
              <a:rPr lang="zh-CN" altLang="en-US" b="1">
                <a:solidFill>
                  <a:srgbClr val="2C3F46"/>
                </a:solidFill>
              </a:rPr>
              <a:t>来生希望</a:t>
            </a:r>
            <a:endParaRPr lang="zh-CN" altLang="en-US" b="1">
              <a:solidFill>
                <a:srgbClr val="2C3F46"/>
              </a:solidFill>
            </a:endParaRPr>
          </a:p>
        </p:txBody>
      </p:sp>
    </p:spTree>
  </p:cSld>
  <p:clrMapOvr>
    <a:masterClrMapping/>
  </p:clrMapOvr>
  <p:transition spd="slow" advClick="0" advTm="5000">
    <p:push di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line01"/>
          <p:cNvCxnSpPr/>
          <p:nvPr/>
        </p:nvCxnSpPr>
        <p:spPr>
          <a:xfrm>
            <a:off x="5650992" y="0"/>
            <a:ext cx="0" cy="5143500"/>
          </a:xfrm>
          <a:prstGeom prst="line">
            <a:avLst/>
          </a:prstGeom>
          <a:ln>
            <a:solidFill>
              <a:srgbClr val="000000"/>
            </a:solidFill>
            <a:prstDash val="solid"/>
          </a:ln>
        </p:spPr>
        <p:style>
          <a:lnRef idx="1">
            <a:schemeClr val="accent1"/>
          </a:lnRef>
          <a:fillRef idx="0">
            <a:schemeClr val="accent1"/>
          </a:fillRef>
          <a:effectRef idx="0">
            <a:schemeClr val="accent1"/>
          </a:effectRef>
          <a:fontRef idx="minor">
            <a:schemeClr val="tx1"/>
          </a:fontRef>
        </p:style>
      </p:cxnSp>
      <p:cxnSp>
        <p:nvCxnSpPr>
          <p:cNvPr id="3" name="line01"/>
          <p:cNvCxnSpPr/>
          <p:nvPr/>
        </p:nvCxnSpPr>
        <p:spPr>
          <a:xfrm>
            <a:off x="0" y="3178683"/>
            <a:ext cx="9144000" cy="0"/>
          </a:xfrm>
          <a:prstGeom prst="line">
            <a:avLst/>
          </a:prstGeom>
          <a:ln>
            <a:solidFill>
              <a:srgbClr val="000000"/>
            </a:solidFill>
            <a:prstDash val="solid"/>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0" y="892175"/>
            <a:ext cx="9144000" cy="4251325"/>
          </a:xfrm>
          <a:prstGeom prst="rect">
            <a:avLst/>
          </a:prstGeom>
          <a:solidFill>
            <a:srgbClr val="D3CDB7"/>
          </a:solidFill>
          <a:ln>
            <a:solidFill>
              <a:srgbClr val="D3CD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图文框 6"/>
          <p:cNvSpPr/>
          <p:nvPr/>
        </p:nvSpPr>
        <p:spPr>
          <a:xfrm>
            <a:off x="447675" y="1273175"/>
            <a:ext cx="1765935" cy="796925"/>
          </a:xfrm>
          <a:prstGeom prst="frame">
            <a:avLst>
              <a:gd name="adj1" fmla="val 6242"/>
            </a:avLst>
          </a:prstGeom>
          <a:solidFill>
            <a:srgbClr val="2C3F46"/>
          </a:solidFill>
          <a:ln>
            <a:solidFill>
              <a:srgbClr val="2C3F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9" name="图文框 8"/>
          <p:cNvSpPr/>
          <p:nvPr/>
        </p:nvSpPr>
        <p:spPr>
          <a:xfrm>
            <a:off x="2402205" y="1273175"/>
            <a:ext cx="1765935" cy="796925"/>
          </a:xfrm>
          <a:prstGeom prst="frame">
            <a:avLst>
              <a:gd name="adj1" fmla="val 6242"/>
            </a:avLst>
          </a:prstGeom>
          <a:solidFill>
            <a:srgbClr val="2C3F46"/>
          </a:solidFill>
          <a:ln>
            <a:solidFill>
              <a:srgbClr val="2C3F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10" name="图文框 9"/>
          <p:cNvSpPr/>
          <p:nvPr/>
        </p:nvSpPr>
        <p:spPr>
          <a:xfrm rot="5400000">
            <a:off x="2254885" y="1453515"/>
            <a:ext cx="76200" cy="434975"/>
          </a:xfrm>
          <a:prstGeom prst="frame">
            <a:avLst>
              <a:gd name="adj1" fmla="val 6242"/>
            </a:avLst>
          </a:prstGeom>
          <a:solidFill>
            <a:srgbClr val="2C3F46"/>
          </a:solidFill>
          <a:ln>
            <a:solidFill>
              <a:srgbClr val="2C3F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11" name="文本框 10"/>
          <p:cNvSpPr txBox="1"/>
          <p:nvPr/>
        </p:nvSpPr>
        <p:spPr>
          <a:xfrm>
            <a:off x="2503805" y="1348740"/>
            <a:ext cx="1562735" cy="645160"/>
          </a:xfrm>
          <a:prstGeom prst="rect">
            <a:avLst/>
          </a:prstGeom>
          <a:noFill/>
        </p:spPr>
        <p:txBody>
          <a:bodyPr wrap="square" rtlCol="0">
            <a:spAutoFit/>
          </a:bodyPr>
          <a:p>
            <a:r>
              <a:rPr lang="zh-CN" altLang="en-US" sz="1200" b="1">
                <a:solidFill>
                  <a:srgbClr val="2C3F46"/>
                </a:solidFill>
              </a:rPr>
              <a:t>如烟暗示着人生一切过眼烟云，让观看者豁然当下。</a:t>
            </a:r>
            <a:endParaRPr lang="zh-CN" altLang="en-US" sz="1200" b="1">
              <a:solidFill>
                <a:srgbClr val="2C3F46"/>
              </a:solidFill>
            </a:endParaRPr>
          </a:p>
        </p:txBody>
      </p:sp>
      <p:sp>
        <p:nvSpPr>
          <p:cNvPr id="12" name="文本框 11"/>
          <p:cNvSpPr txBox="1"/>
          <p:nvPr/>
        </p:nvSpPr>
        <p:spPr>
          <a:xfrm>
            <a:off x="1028700" y="1441450"/>
            <a:ext cx="488950" cy="460375"/>
          </a:xfrm>
          <a:prstGeom prst="rect">
            <a:avLst/>
          </a:prstGeom>
          <a:noFill/>
        </p:spPr>
        <p:txBody>
          <a:bodyPr wrap="none" rtlCol="0">
            <a:spAutoFit/>
          </a:bodyPr>
          <a:p>
            <a:r>
              <a:rPr lang="zh-CN" altLang="en-US" sz="2400" b="1">
                <a:solidFill>
                  <a:srgbClr val="2C3F46"/>
                </a:solidFill>
              </a:rPr>
              <a:t>烟</a:t>
            </a:r>
            <a:endParaRPr lang="zh-CN" altLang="en-US" sz="2400" b="1">
              <a:solidFill>
                <a:srgbClr val="2C3F46"/>
              </a:solidFill>
            </a:endParaRPr>
          </a:p>
        </p:txBody>
      </p:sp>
      <p:sp>
        <p:nvSpPr>
          <p:cNvPr id="14" name="图文框 13"/>
          <p:cNvSpPr/>
          <p:nvPr/>
        </p:nvSpPr>
        <p:spPr>
          <a:xfrm>
            <a:off x="447675" y="2487930"/>
            <a:ext cx="1765935" cy="796925"/>
          </a:xfrm>
          <a:prstGeom prst="frame">
            <a:avLst>
              <a:gd name="adj1" fmla="val 6242"/>
            </a:avLst>
          </a:prstGeom>
          <a:solidFill>
            <a:srgbClr val="2C3F46"/>
          </a:solidFill>
          <a:ln>
            <a:solidFill>
              <a:srgbClr val="2C3F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16" name="图文框 15"/>
          <p:cNvSpPr/>
          <p:nvPr/>
        </p:nvSpPr>
        <p:spPr>
          <a:xfrm>
            <a:off x="2402205" y="3688080"/>
            <a:ext cx="1765935" cy="796925"/>
          </a:xfrm>
          <a:prstGeom prst="frame">
            <a:avLst>
              <a:gd name="adj1" fmla="val 6242"/>
            </a:avLst>
          </a:prstGeom>
          <a:solidFill>
            <a:srgbClr val="2C3F46"/>
          </a:solidFill>
          <a:ln>
            <a:solidFill>
              <a:srgbClr val="2C3F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17" name="图文框 16"/>
          <p:cNvSpPr/>
          <p:nvPr/>
        </p:nvSpPr>
        <p:spPr>
          <a:xfrm rot="5400000">
            <a:off x="2254885" y="2668270"/>
            <a:ext cx="76200" cy="434975"/>
          </a:xfrm>
          <a:prstGeom prst="frame">
            <a:avLst>
              <a:gd name="adj1" fmla="val 6242"/>
            </a:avLst>
          </a:prstGeom>
          <a:solidFill>
            <a:srgbClr val="2C3F46"/>
          </a:solidFill>
          <a:ln>
            <a:solidFill>
              <a:srgbClr val="2C3F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22" name="文本框 21"/>
          <p:cNvSpPr txBox="1"/>
          <p:nvPr/>
        </p:nvSpPr>
        <p:spPr>
          <a:xfrm>
            <a:off x="2510790" y="2578100"/>
            <a:ext cx="1649730" cy="706755"/>
          </a:xfrm>
          <a:prstGeom prst="rect">
            <a:avLst/>
          </a:prstGeom>
          <a:noFill/>
        </p:spPr>
        <p:txBody>
          <a:bodyPr wrap="square" rtlCol="0">
            <a:spAutoFit/>
          </a:bodyPr>
          <a:p>
            <a:r>
              <a:rPr lang="zh-CN" altLang="en-US" sz="1000" b="1">
                <a:solidFill>
                  <a:srgbClr val="2C3F46"/>
                </a:solidFill>
              </a:rPr>
              <a:t>蝴蝶暗示人生当前的美好，蝴蝶的起飞、跌落和消失也暗示人生当下的起起伏伏。</a:t>
            </a:r>
            <a:endParaRPr lang="zh-CN" altLang="en-US" sz="1000" b="1">
              <a:solidFill>
                <a:srgbClr val="2C3F46"/>
              </a:solidFill>
            </a:endParaRPr>
          </a:p>
        </p:txBody>
      </p:sp>
      <p:sp>
        <p:nvSpPr>
          <p:cNvPr id="23" name="文本框 22"/>
          <p:cNvSpPr txBox="1"/>
          <p:nvPr/>
        </p:nvSpPr>
        <p:spPr>
          <a:xfrm>
            <a:off x="933450" y="2655570"/>
            <a:ext cx="795020" cy="460375"/>
          </a:xfrm>
          <a:prstGeom prst="rect">
            <a:avLst/>
          </a:prstGeom>
          <a:noFill/>
        </p:spPr>
        <p:txBody>
          <a:bodyPr wrap="none" rtlCol="0">
            <a:spAutoFit/>
          </a:bodyPr>
          <a:p>
            <a:r>
              <a:rPr lang="zh-CN" altLang="en-US" sz="2400" b="1">
                <a:solidFill>
                  <a:srgbClr val="2C3F46"/>
                </a:solidFill>
              </a:rPr>
              <a:t>蝴蝶</a:t>
            </a:r>
            <a:endParaRPr lang="zh-CN" altLang="en-US" sz="2400" b="1">
              <a:solidFill>
                <a:srgbClr val="2C3F46"/>
              </a:solidFill>
            </a:endParaRPr>
          </a:p>
        </p:txBody>
      </p:sp>
      <p:sp>
        <p:nvSpPr>
          <p:cNvPr id="25" name="图文框 24"/>
          <p:cNvSpPr/>
          <p:nvPr/>
        </p:nvSpPr>
        <p:spPr>
          <a:xfrm>
            <a:off x="447675" y="3688080"/>
            <a:ext cx="1765935" cy="796925"/>
          </a:xfrm>
          <a:prstGeom prst="frame">
            <a:avLst>
              <a:gd name="adj1" fmla="val 6242"/>
            </a:avLst>
          </a:prstGeom>
          <a:solidFill>
            <a:srgbClr val="2C3F46"/>
          </a:solidFill>
          <a:ln>
            <a:solidFill>
              <a:srgbClr val="2C3F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26" name="图文框 25"/>
          <p:cNvSpPr/>
          <p:nvPr/>
        </p:nvSpPr>
        <p:spPr>
          <a:xfrm>
            <a:off x="2402205" y="2486660"/>
            <a:ext cx="1765935" cy="796925"/>
          </a:xfrm>
          <a:prstGeom prst="frame">
            <a:avLst>
              <a:gd name="adj1" fmla="val 6242"/>
            </a:avLst>
          </a:prstGeom>
          <a:solidFill>
            <a:srgbClr val="2C3F46"/>
          </a:solidFill>
          <a:ln>
            <a:solidFill>
              <a:srgbClr val="2C3F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27" name="图文框 26"/>
          <p:cNvSpPr/>
          <p:nvPr/>
        </p:nvSpPr>
        <p:spPr>
          <a:xfrm rot="5400000">
            <a:off x="2254885" y="3868420"/>
            <a:ext cx="76200" cy="434975"/>
          </a:xfrm>
          <a:prstGeom prst="frame">
            <a:avLst>
              <a:gd name="adj1" fmla="val 6242"/>
            </a:avLst>
          </a:prstGeom>
          <a:solidFill>
            <a:srgbClr val="2C3F46"/>
          </a:solidFill>
          <a:ln>
            <a:solidFill>
              <a:srgbClr val="2C3F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28" name="文本框 27"/>
          <p:cNvSpPr txBox="1"/>
          <p:nvPr/>
        </p:nvSpPr>
        <p:spPr>
          <a:xfrm>
            <a:off x="2503805" y="3855720"/>
            <a:ext cx="1656715" cy="460375"/>
          </a:xfrm>
          <a:prstGeom prst="rect">
            <a:avLst/>
          </a:prstGeom>
          <a:noFill/>
        </p:spPr>
        <p:txBody>
          <a:bodyPr wrap="square" rtlCol="0">
            <a:spAutoFit/>
          </a:bodyPr>
          <a:p>
            <a:r>
              <a:rPr lang="zh-CN" altLang="en-US" sz="1200" b="1">
                <a:solidFill>
                  <a:srgbClr val="2C3F46"/>
                </a:solidFill>
              </a:rPr>
              <a:t>从绿叶到落叶，也暗示人生老病死的过程。</a:t>
            </a:r>
            <a:endParaRPr lang="zh-CN" altLang="en-US" sz="1200" b="1">
              <a:solidFill>
                <a:srgbClr val="2C3F46"/>
              </a:solidFill>
            </a:endParaRPr>
          </a:p>
        </p:txBody>
      </p:sp>
      <p:sp>
        <p:nvSpPr>
          <p:cNvPr id="29" name="文本框 28"/>
          <p:cNvSpPr txBox="1"/>
          <p:nvPr/>
        </p:nvSpPr>
        <p:spPr>
          <a:xfrm>
            <a:off x="1086485" y="3855720"/>
            <a:ext cx="488950" cy="460375"/>
          </a:xfrm>
          <a:prstGeom prst="rect">
            <a:avLst/>
          </a:prstGeom>
          <a:noFill/>
        </p:spPr>
        <p:txBody>
          <a:bodyPr wrap="none" rtlCol="0">
            <a:spAutoFit/>
          </a:bodyPr>
          <a:p>
            <a:r>
              <a:rPr lang="zh-CN" altLang="en-US" sz="2400" b="1">
                <a:solidFill>
                  <a:srgbClr val="2C3F46"/>
                </a:solidFill>
              </a:rPr>
              <a:t>叶</a:t>
            </a:r>
            <a:endParaRPr lang="zh-CN" altLang="en-US" sz="2400" b="1">
              <a:solidFill>
                <a:srgbClr val="2C3F46"/>
              </a:solidFill>
            </a:endParaRPr>
          </a:p>
        </p:txBody>
      </p:sp>
      <p:sp>
        <p:nvSpPr>
          <p:cNvPr id="30" name="图文框 29"/>
          <p:cNvSpPr/>
          <p:nvPr/>
        </p:nvSpPr>
        <p:spPr>
          <a:xfrm>
            <a:off x="4926330" y="1273810"/>
            <a:ext cx="1765935" cy="796925"/>
          </a:xfrm>
          <a:prstGeom prst="frame">
            <a:avLst>
              <a:gd name="adj1" fmla="val 6242"/>
            </a:avLst>
          </a:prstGeom>
          <a:solidFill>
            <a:srgbClr val="2C3F46"/>
          </a:solidFill>
          <a:ln>
            <a:solidFill>
              <a:srgbClr val="2C3F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31" name="图文框 30"/>
          <p:cNvSpPr/>
          <p:nvPr/>
        </p:nvSpPr>
        <p:spPr>
          <a:xfrm>
            <a:off x="6887845" y="1273810"/>
            <a:ext cx="1765935" cy="796925"/>
          </a:xfrm>
          <a:prstGeom prst="frame">
            <a:avLst>
              <a:gd name="adj1" fmla="val 6242"/>
            </a:avLst>
          </a:prstGeom>
          <a:solidFill>
            <a:srgbClr val="2C3F46"/>
          </a:solidFill>
          <a:ln>
            <a:solidFill>
              <a:srgbClr val="2C3F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32" name="图文框 31"/>
          <p:cNvSpPr/>
          <p:nvPr/>
        </p:nvSpPr>
        <p:spPr>
          <a:xfrm rot="5400000">
            <a:off x="6733540" y="1454150"/>
            <a:ext cx="76200" cy="434975"/>
          </a:xfrm>
          <a:prstGeom prst="frame">
            <a:avLst>
              <a:gd name="adj1" fmla="val 6242"/>
            </a:avLst>
          </a:prstGeom>
          <a:solidFill>
            <a:srgbClr val="2C3F46"/>
          </a:solidFill>
          <a:ln>
            <a:solidFill>
              <a:srgbClr val="2C3F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33" name="文本框 32"/>
          <p:cNvSpPr txBox="1"/>
          <p:nvPr/>
        </p:nvSpPr>
        <p:spPr>
          <a:xfrm>
            <a:off x="6989445" y="1441450"/>
            <a:ext cx="1656715" cy="553085"/>
          </a:xfrm>
          <a:prstGeom prst="rect">
            <a:avLst/>
          </a:prstGeom>
          <a:noFill/>
        </p:spPr>
        <p:txBody>
          <a:bodyPr wrap="square" rtlCol="0">
            <a:spAutoFit/>
          </a:bodyPr>
          <a:p>
            <a:r>
              <a:rPr lang="zh-CN" altLang="en-US" sz="1000" b="1">
                <a:solidFill>
                  <a:srgbClr val="2C3F46"/>
                </a:solidFill>
              </a:rPr>
              <a:t>蝉从地下埋伏七年，就为在地上鸣叫两周，意味人生要为美好事物付出。</a:t>
            </a:r>
            <a:endParaRPr lang="zh-CN" altLang="en-US" sz="1000" b="1">
              <a:solidFill>
                <a:srgbClr val="2C3F46"/>
              </a:solidFill>
            </a:endParaRPr>
          </a:p>
        </p:txBody>
      </p:sp>
      <p:sp>
        <p:nvSpPr>
          <p:cNvPr id="34" name="文本框 33"/>
          <p:cNvSpPr txBox="1"/>
          <p:nvPr/>
        </p:nvSpPr>
        <p:spPr>
          <a:xfrm>
            <a:off x="5565140" y="1441450"/>
            <a:ext cx="488950" cy="460375"/>
          </a:xfrm>
          <a:prstGeom prst="rect">
            <a:avLst/>
          </a:prstGeom>
          <a:noFill/>
        </p:spPr>
        <p:txBody>
          <a:bodyPr wrap="none" rtlCol="0">
            <a:spAutoFit/>
          </a:bodyPr>
          <a:p>
            <a:r>
              <a:rPr lang="zh-CN" altLang="en-US" sz="2400" b="1">
                <a:solidFill>
                  <a:srgbClr val="2C3F46"/>
                </a:solidFill>
              </a:rPr>
              <a:t>蝉</a:t>
            </a:r>
            <a:endParaRPr lang="zh-CN" altLang="en-US" sz="2400" b="1">
              <a:solidFill>
                <a:srgbClr val="2C3F46"/>
              </a:solidFill>
            </a:endParaRPr>
          </a:p>
        </p:txBody>
      </p:sp>
      <p:sp>
        <p:nvSpPr>
          <p:cNvPr id="35" name="图文框 34"/>
          <p:cNvSpPr/>
          <p:nvPr/>
        </p:nvSpPr>
        <p:spPr>
          <a:xfrm>
            <a:off x="4918710" y="2487930"/>
            <a:ext cx="1765935" cy="796925"/>
          </a:xfrm>
          <a:prstGeom prst="frame">
            <a:avLst>
              <a:gd name="adj1" fmla="val 6242"/>
            </a:avLst>
          </a:prstGeom>
          <a:solidFill>
            <a:srgbClr val="2C3F46"/>
          </a:solidFill>
          <a:ln>
            <a:solidFill>
              <a:srgbClr val="2C3F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36" name="图文框 35"/>
          <p:cNvSpPr/>
          <p:nvPr/>
        </p:nvSpPr>
        <p:spPr>
          <a:xfrm>
            <a:off x="6895465" y="2487930"/>
            <a:ext cx="1765935" cy="796925"/>
          </a:xfrm>
          <a:prstGeom prst="frame">
            <a:avLst>
              <a:gd name="adj1" fmla="val 6242"/>
            </a:avLst>
          </a:prstGeom>
          <a:solidFill>
            <a:srgbClr val="2C3F46"/>
          </a:solidFill>
          <a:ln>
            <a:solidFill>
              <a:srgbClr val="2C3F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37" name="图文框 36"/>
          <p:cNvSpPr/>
          <p:nvPr/>
        </p:nvSpPr>
        <p:spPr>
          <a:xfrm rot="5400000">
            <a:off x="6741160" y="2668905"/>
            <a:ext cx="76200" cy="434975"/>
          </a:xfrm>
          <a:prstGeom prst="frame">
            <a:avLst>
              <a:gd name="adj1" fmla="val 6242"/>
            </a:avLst>
          </a:prstGeom>
          <a:solidFill>
            <a:srgbClr val="2C3F46"/>
          </a:solidFill>
          <a:ln>
            <a:solidFill>
              <a:srgbClr val="2C3F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38" name="文本框 37"/>
          <p:cNvSpPr txBox="1"/>
          <p:nvPr/>
        </p:nvSpPr>
        <p:spPr>
          <a:xfrm>
            <a:off x="7004685" y="2626360"/>
            <a:ext cx="1656715" cy="553085"/>
          </a:xfrm>
          <a:prstGeom prst="rect">
            <a:avLst/>
          </a:prstGeom>
          <a:noFill/>
        </p:spPr>
        <p:txBody>
          <a:bodyPr wrap="square" rtlCol="0">
            <a:spAutoFit/>
          </a:bodyPr>
          <a:p>
            <a:r>
              <a:rPr lang="zh-CN" altLang="en-US" sz="1000" b="1">
                <a:solidFill>
                  <a:srgbClr val="2C3F46"/>
                </a:solidFill>
              </a:rPr>
              <a:t>彼岸花是开在灵界的花，最后一幕彼岸花开花灭暗示另外一个世界结束。</a:t>
            </a:r>
            <a:endParaRPr lang="zh-CN" altLang="en-US" sz="1000" b="1">
              <a:solidFill>
                <a:srgbClr val="2C3F46"/>
              </a:solidFill>
            </a:endParaRPr>
          </a:p>
        </p:txBody>
      </p:sp>
      <p:sp>
        <p:nvSpPr>
          <p:cNvPr id="39" name="文本框 38"/>
          <p:cNvSpPr txBox="1"/>
          <p:nvPr/>
        </p:nvSpPr>
        <p:spPr>
          <a:xfrm>
            <a:off x="5259070" y="2656205"/>
            <a:ext cx="1101090" cy="460375"/>
          </a:xfrm>
          <a:prstGeom prst="rect">
            <a:avLst/>
          </a:prstGeom>
          <a:noFill/>
        </p:spPr>
        <p:txBody>
          <a:bodyPr wrap="none" rtlCol="0">
            <a:spAutoFit/>
          </a:bodyPr>
          <a:p>
            <a:r>
              <a:rPr lang="zh-CN" altLang="en-US" sz="2400" b="1">
                <a:solidFill>
                  <a:srgbClr val="2C3F46"/>
                </a:solidFill>
              </a:rPr>
              <a:t>彼岸花</a:t>
            </a:r>
            <a:endParaRPr lang="zh-CN" altLang="en-US" sz="2400" b="1">
              <a:solidFill>
                <a:srgbClr val="2C3F46"/>
              </a:solidFill>
            </a:endParaRPr>
          </a:p>
        </p:txBody>
      </p:sp>
      <p:sp>
        <p:nvSpPr>
          <p:cNvPr id="40" name="图文框 39"/>
          <p:cNvSpPr/>
          <p:nvPr/>
        </p:nvSpPr>
        <p:spPr>
          <a:xfrm>
            <a:off x="4918710" y="3688715"/>
            <a:ext cx="1765935" cy="796925"/>
          </a:xfrm>
          <a:prstGeom prst="frame">
            <a:avLst>
              <a:gd name="adj1" fmla="val 6242"/>
            </a:avLst>
          </a:prstGeom>
          <a:solidFill>
            <a:srgbClr val="2C3F46"/>
          </a:solidFill>
          <a:ln>
            <a:solidFill>
              <a:srgbClr val="2C3F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41" name="图文框 40"/>
          <p:cNvSpPr/>
          <p:nvPr/>
        </p:nvSpPr>
        <p:spPr>
          <a:xfrm>
            <a:off x="6880225" y="3688715"/>
            <a:ext cx="1765935" cy="796925"/>
          </a:xfrm>
          <a:prstGeom prst="frame">
            <a:avLst>
              <a:gd name="adj1" fmla="val 6242"/>
            </a:avLst>
          </a:prstGeom>
          <a:solidFill>
            <a:srgbClr val="2C3F46"/>
          </a:solidFill>
          <a:ln>
            <a:solidFill>
              <a:srgbClr val="2C3F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42" name="图文框 41"/>
          <p:cNvSpPr/>
          <p:nvPr/>
        </p:nvSpPr>
        <p:spPr>
          <a:xfrm rot="5400000">
            <a:off x="6725920" y="3869055"/>
            <a:ext cx="76200" cy="434975"/>
          </a:xfrm>
          <a:prstGeom prst="frame">
            <a:avLst>
              <a:gd name="adj1" fmla="val 6242"/>
            </a:avLst>
          </a:prstGeom>
          <a:solidFill>
            <a:srgbClr val="2C3F46"/>
          </a:solidFill>
          <a:ln>
            <a:solidFill>
              <a:srgbClr val="2C3F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43" name="文本框 42"/>
          <p:cNvSpPr txBox="1"/>
          <p:nvPr/>
        </p:nvSpPr>
        <p:spPr>
          <a:xfrm>
            <a:off x="5419725" y="3856355"/>
            <a:ext cx="795020" cy="460375"/>
          </a:xfrm>
          <a:prstGeom prst="rect">
            <a:avLst/>
          </a:prstGeom>
          <a:noFill/>
        </p:spPr>
        <p:txBody>
          <a:bodyPr wrap="none" rtlCol="0">
            <a:spAutoFit/>
          </a:bodyPr>
          <a:p>
            <a:r>
              <a:rPr lang="zh-CN" altLang="en-US" sz="2400" b="1">
                <a:solidFill>
                  <a:srgbClr val="2C3F46"/>
                </a:solidFill>
              </a:rPr>
              <a:t>燃灯</a:t>
            </a:r>
            <a:endParaRPr lang="zh-CN" altLang="en-US" sz="2400" b="1">
              <a:solidFill>
                <a:srgbClr val="2C3F46"/>
              </a:solidFill>
            </a:endParaRPr>
          </a:p>
        </p:txBody>
      </p:sp>
      <p:sp>
        <p:nvSpPr>
          <p:cNvPr id="44" name="文本框 43"/>
          <p:cNvSpPr txBox="1"/>
          <p:nvPr/>
        </p:nvSpPr>
        <p:spPr>
          <a:xfrm>
            <a:off x="6950075" y="3811270"/>
            <a:ext cx="1656715" cy="553085"/>
          </a:xfrm>
          <a:prstGeom prst="rect">
            <a:avLst/>
          </a:prstGeom>
          <a:noFill/>
        </p:spPr>
        <p:txBody>
          <a:bodyPr wrap="square" rtlCol="0">
            <a:spAutoFit/>
          </a:bodyPr>
          <a:p>
            <a:r>
              <a:rPr lang="zh-CN" altLang="en-US" sz="1000" b="1">
                <a:solidFill>
                  <a:srgbClr val="2C3F46"/>
                </a:solidFill>
              </a:rPr>
              <a:t>片头片尾出现的燃灯是本项目的燃灯寺的暗喻，也是燃灯古佛的暗示。</a:t>
            </a:r>
            <a:endParaRPr lang="zh-CN" altLang="en-US" sz="1000" b="1">
              <a:solidFill>
                <a:srgbClr val="2C3F46"/>
              </a:solidFill>
            </a:endParaRPr>
          </a:p>
        </p:txBody>
      </p:sp>
      <p:sp>
        <p:nvSpPr>
          <p:cNvPr id="6" name="矩形 5"/>
          <p:cNvSpPr/>
          <p:nvPr/>
        </p:nvSpPr>
        <p:spPr>
          <a:xfrm>
            <a:off x="0" y="0"/>
            <a:ext cx="9144000" cy="892810"/>
          </a:xfrm>
          <a:prstGeom prst="rect">
            <a:avLst/>
          </a:prstGeom>
          <a:solidFill>
            <a:srgbClr val="2C3F46"/>
          </a:solidFill>
          <a:ln>
            <a:solidFill>
              <a:srgbClr val="2C3F4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文本框 12"/>
          <p:cNvSpPr txBox="1"/>
          <p:nvPr/>
        </p:nvSpPr>
        <p:spPr>
          <a:xfrm>
            <a:off x="3222625" y="105410"/>
            <a:ext cx="2428240" cy="768350"/>
          </a:xfrm>
          <a:prstGeom prst="rect">
            <a:avLst/>
          </a:prstGeom>
          <a:noFill/>
        </p:spPr>
        <p:txBody>
          <a:bodyPr wrap="none" rtlCol="0">
            <a:spAutoFit/>
          </a:bodyPr>
          <a:p>
            <a:r>
              <a:rPr lang="zh-CN" altLang="en-US" sz="4400" b="1">
                <a:solidFill>
                  <a:srgbClr val="D3CDB7"/>
                </a:solidFill>
              </a:rPr>
              <a:t>元素分析</a:t>
            </a:r>
            <a:endParaRPr lang="zh-CN" altLang="en-US" sz="4400" b="1">
              <a:solidFill>
                <a:srgbClr val="D3CDB7"/>
              </a:solidFill>
            </a:endParaRPr>
          </a:p>
        </p:txBody>
      </p:sp>
    </p:spTree>
  </p:cSld>
  <p:clrMapOvr>
    <a:masterClrMapping/>
  </p:clrMapOvr>
  <mc:AlternateContent xmlns:mc="http://schemas.openxmlformats.org/markup-compatibility/2006">
    <mc:Choice xmlns:p14="http://schemas.microsoft.com/office/powerpoint/2010/main" Requires="p14">
      <p:transition spd="slow" p14:dur="1250" advClick="0" advTm="3000">
        <p:split orient="vert" dir="in"/>
      </p:transition>
    </mc:Choice>
    <mc:Fallback>
      <p:transition spd="slow" advClick="0" advTm="3000">
        <p:split orient="vert" dir="in"/>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line01"/>
          <p:cNvCxnSpPr/>
          <p:nvPr/>
        </p:nvCxnSpPr>
        <p:spPr>
          <a:xfrm>
            <a:off x="5650992" y="0"/>
            <a:ext cx="0" cy="5143500"/>
          </a:xfrm>
          <a:prstGeom prst="line">
            <a:avLst/>
          </a:prstGeom>
          <a:ln>
            <a:solidFill>
              <a:srgbClr val="000000"/>
            </a:solidFill>
            <a:prstDash val="solid"/>
          </a:ln>
        </p:spPr>
        <p:style>
          <a:lnRef idx="1">
            <a:schemeClr val="accent1"/>
          </a:lnRef>
          <a:fillRef idx="0">
            <a:schemeClr val="accent1"/>
          </a:fillRef>
          <a:effectRef idx="0">
            <a:schemeClr val="accent1"/>
          </a:effectRef>
          <a:fontRef idx="minor">
            <a:schemeClr val="tx1"/>
          </a:fontRef>
        </p:style>
      </p:cxnSp>
      <p:cxnSp>
        <p:nvCxnSpPr>
          <p:cNvPr id="3" name="line01"/>
          <p:cNvCxnSpPr/>
          <p:nvPr/>
        </p:nvCxnSpPr>
        <p:spPr>
          <a:xfrm>
            <a:off x="0" y="3178683"/>
            <a:ext cx="9144000" cy="0"/>
          </a:xfrm>
          <a:prstGeom prst="line">
            <a:avLst/>
          </a:prstGeom>
          <a:ln>
            <a:solidFill>
              <a:srgbClr val="000000"/>
            </a:solidFill>
            <a:prstDash val="solid"/>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0" y="892175"/>
            <a:ext cx="9144000" cy="4251325"/>
          </a:xfrm>
          <a:prstGeom prst="rect">
            <a:avLst/>
          </a:prstGeom>
          <a:solidFill>
            <a:srgbClr val="D3CDB7"/>
          </a:solidFill>
          <a:ln>
            <a:solidFill>
              <a:srgbClr val="D3CD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图文框 6"/>
          <p:cNvSpPr/>
          <p:nvPr/>
        </p:nvSpPr>
        <p:spPr>
          <a:xfrm>
            <a:off x="694055" y="1715770"/>
            <a:ext cx="1765935" cy="796925"/>
          </a:xfrm>
          <a:prstGeom prst="frame">
            <a:avLst>
              <a:gd name="adj1" fmla="val 6242"/>
            </a:avLst>
          </a:prstGeom>
          <a:solidFill>
            <a:srgbClr val="2C3F46"/>
          </a:solidFill>
          <a:ln>
            <a:solidFill>
              <a:srgbClr val="2C3F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 name="图文框 9"/>
          <p:cNvSpPr/>
          <p:nvPr/>
        </p:nvSpPr>
        <p:spPr>
          <a:xfrm rot="5400000">
            <a:off x="2501265" y="1896110"/>
            <a:ext cx="76200" cy="434975"/>
          </a:xfrm>
          <a:prstGeom prst="frame">
            <a:avLst>
              <a:gd name="adj1" fmla="val 6242"/>
            </a:avLst>
          </a:prstGeom>
          <a:solidFill>
            <a:srgbClr val="2C3F46"/>
          </a:solidFill>
          <a:ln>
            <a:solidFill>
              <a:srgbClr val="2C3F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16" name="图文框 15"/>
          <p:cNvSpPr/>
          <p:nvPr/>
        </p:nvSpPr>
        <p:spPr>
          <a:xfrm>
            <a:off x="2640965" y="1716405"/>
            <a:ext cx="1765935" cy="796925"/>
          </a:xfrm>
          <a:prstGeom prst="frame">
            <a:avLst>
              <a:gd name="adj1" fmla="val 6242"/>
            </a:avLst>
          </a:prstGeom>
          <a:solidFill>
            <a:srgbClr val="2C3F46"/>
          </a:solidFill>
          <a:ln>
            <a:solidFill>
              <a:srgbClr val="2C3F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30" name="图文框 29"/>
          <p:cNvSpPr/>
          <p:nvPr/>
        </p:nvSpPr>
        <p:spPr>
          <a:xfrm>
            <a:off x="4593590" y="1715135"/>
            <a:ext cx="1765935" cy="796925"/>
          </a:xfrm>
          <a:prstGeom prst="frame">
            <a:avLst>
              <a:gd name="adj1" fmla="val 6242"/>
            </a:avLst>
          </a:prstGeom>
          <a:solidFill>
            <a:srgbClr val="2C3F46"/>
          </a:solidFill>
          <a:ln>
            <a:solidFill>
              <a:srgbClr val="2C3F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31" name="图文框 30"/>
          <p:cNvSpPr/>
          <p:nvPr/>
        </p:nvSpPr>
        <p:spPr>
          <a:xfrm>
            <a:off x="6532245" y="1716405"/>
            <a:ext cx="1765935" cy="796925"/>
          </a:xfrm>
          <a:prstGeom prst="frame">
            <a:avLst>
              <a:gd name="adj1" fmla="val 6242"/>
            </a:avLst>
          </a:prstGeom>
          <a:solidFill>
            <a:srgbClr val="2C3F46"/>
          </a:solidFill>
          <a:ln>
            <a:solidFill>
              <a:srgbClr val="2C3F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32" name="图文框 31"/>
          <p:cNvSpPr/>
          <p:nvPr/>
        </p:nvSpPr>
        <p:spPr>
          <a:xfrm rot="5400000">
            <a:off x="4461510" y="1897380"/>
            <a:ext cx="76200" cy="434975"/>
          </a:xfrm>
          <a:prstGeom prst="frame">
            <a:avLst>
              <a:gd name="adj1" fmla="val 6242"/>
            </a:avLst>
          </a:prstGeom>
          <a:solidFill>
            <a:srgbClr val="2C3F46"/>
          </a:solidFill>
          <a:ln>
            <a:solidFill>
              <a:srgbClr val="2C3F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37" name="图文框 36"/>
          <p:cNvSpPr/>
          <p:nvPr/>
        </p:nvSpPr>
        <p:spPr>
          <a:xfrm rot="5400000">
            <a:off x="6414770" y="1895475"/>
            <a:ext cx="76200" cy="434975"/>
          </a:xfrm>
          <a:prstGeom prst="frame">
            <a:avLst>
              <a:gd name="adj1" fmla="val 6242"/>
            </a:avLst>
          </a:prstGeom>
          <a:solidFill>
            <a:srgbClr val="2C3F46"/>
          </a:solidFill>
          <a:ln>
            <a:solidFill>
              <a:srgbClr val="2C3F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6" name="矩形 5"/>
          <p:cNvSpPr/>
          <p:nvPr/>
        </p:nvSpPr>
        <p:spPr>
          <a:xfrm>
            <a:off x="0" y="0"/>
            <a:ext cx="9144000" cy="892810"/>
          </a:xfrm>
          <a:prstGeom prst="rect">
            <a:avLst/>
          </a:prstGeom>
          <a:solidFill>
            <a:srgbClr val="2C3F46"/>
          </a:solidFill>
          <a:ln>
            <a:solidFill>
              <a:srgbClr val="2C3F46"/>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文本框 12"/>
          <p:cNvSpPr txBox="1"/>
          <p:nvPr/>
        </p:nvSpPr>
        <p:spPr>
          <a:xfrm>
            <a:off x="2820035" y="62230"/>
            <a:ext cx="2989580" cy="768350"/>
          </a:xfrm>
          <a:prstGeom prst="rect">
            <a:avLst/>
          </a:prstGeom>
          <a:noFill/>
        </p:spPr>
        <p:txBody>
          <a:bodyPr wrap="none" rtlCol="0">
            <a:spAutoFit/>
          </a:bodyPr>
          <a:p>
            <a:r>
              <a:rPr lang="zh-CN" altLang="en-US" sz="4400" b="1">
                <a:solidFill>
                  <a:srgbClr val="D3CDB7"/>
                </a:solidFill>
              </a:rPr>
              <a:t>主线与暗线</a:t>
            </a:r>
            <a:endParaRPr lang="zh-CN" altLang="en-US" sz="4400" b="1">
              <a:solidFill>
                <a:srgbClr val="D3CDB7"/>
              </a:solidFill>
            </a:endParaRPr>
          </a:p>
        </p:txBody>
      </p:sp>
      <p:sp>
        <p:nvSpPr>
          <p:cNvPr id="5" name="图文框 4"/>
          <p:cNvSpPr/>
          <p:nvPr/>
        </p:nvSpPr>
        <p:spPr>
          <a:xfrm>
            <a:off x="694055" y="3111500"/>
            <a:ext cx="1765935" cy="796925"/>
          </a:xfrm>
          <a:prstGeom prst="frame">
            <a:avLst>
              <a:gd name="adj1" fmla="val 6242"/>
            </a:avLst>
          </a:prstGeom>
          <a:solidFill>
            <a:srgbClr val="2C3F46"/>
          </a:solidFill>
          <a:ln>
            <a:solidFill>
              <a:srgbClr val="2C3F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8" name="图文框 7"/>
          <p:cNvSpPr/>
          <p:nvPr/>
        </p:nvSpPr>
        <p:spPr>
          <a:xfrm rot="5400000">
            <a:off x="2501265" y="3291840"/>
            <a:ext cx="76200" cy="434975"/>
          </a:xfrm>
          <a:prstGeom prst="frame">
            <a:avLst>
              <a:gd name="adj1" fmla="val 6242"/>
            </a:avLst>
          </a:prstGeom>
          <a:solidFill>
            <a:srgbClr val="2C3F46"/>
          </a:solidFill>
          <a:ln>
            <a:solidFill>
              <a:srgbClr val="2C3F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15" name="图文框 14"/>
          <p:cNvSpPr/>
          <p:nvPr/>
        </p:nvSpPr>
        <p:spPr>
          <a:xfrm>
            <a:off x="2640965" y="3112135"/>
            <a:ext cx="1765935" cy="796925"/>
          </a:xfrm>
          <a:prstGeom prst="frame">
            <a:avLst>
              <a:gd name="adj1" fmla="val 6242"/>
            </a:avLst>
          </a:prstGeom>
          <a:solidFill>
            <a:srgbClr val="2C3F46"/>
          </a:solidFill>
          <a:ln>
            <a:solidFill>
              <a:srgbClr val="2C3F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18" name="图文框 17"/>
          <p:cNvSpPr/>
          <p:nvPr/>
        </p:nvSpPr>
        <p:spPr>
          <a:xfrm>
            <a:off x="4593590" y="3110865"/>
            <a:ext cx="1765935" cy="796925"/>
          </a:xfrm>
          <a:prstGeom prst="frame">
            <a:avLst>
              <a:gd name="adj1" fmla="val 6242"/>
            </a:avLst>
          </a:prstGeom>
          <a:solidFill>
            <a:srgbClr val="2C3F46"/>
          </a:solidFill>
          <a:ln>
            <a:solidFill>
              <a:srgbClr val="2C3F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19" name="图文框 18"/>
          <p:cNvSpPr/>
          <p:nvPr/>
        </p:nvSpPr>
        <p:spPr>
          <a:xfrm>
            <a:off x="6532245" y="3112135"/>
            <a:ext cx="1765935" cy="796925"/>
          </a:xfrm>
          <a:prstGeom prst="frame">
            <a:avLst>
              <a:gd name="adj1" fmla="val 6242"/>
            </a:avLst>
          </a:prstGeom>
          <a:solidFill>
            <a:srgbClr val="2C3F46"/>
          </a:solidFill>
          <a:ln>
            <a:solidFill>
              <a:srgbClr val="2C3F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20" name="图文框 19"/>
          <p:cNvSpPr/>
          <p:nvPr/>
        </p:nvSpPr>
        <p:spPr>
          <a:xfrm rot="5400000">
            <a:off x="4461510" y="3293110"/>
            <a:ext cx="76200" cy="434975"/>
          </a:xfrm>
          <a:prstGeom prst="frame">
            <a:avLst>
              <a:gd name="adj1" fmla="val 6242"/>
            </a:avLst>
          </a:prstGeom>
          <a:solidFill>
            <a:srgbClr val="2C3F46"/>
          </a:solidFill>
          <a:ln>
            <a:solidFill>
              <a:srgbClr val="2C3F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21" name="图文框 20"/>
          <p:cNvSpPr/>
          <p:nvPr/>
        </p:nvSpPr>
        <p:spPr>
          <a:xfrm rot="5400000">
            <a:off x="6414770" y="3291205"/>
            <a:ext cx="76200" cy="434975"/>
          </a:xfrm>
          <a:prstGeom prst="frame">
            <a:avLst>
              <a:gd name="adj1" fmla="val 6242"/>
            </a:avLst>
          </a:prstGeom>
          <a:solidFill>
            <a:srgbClr val="2C3F46"/>
          </a:solidFill>
          <a:ln>
            <a:solidFill>
              <a:srgbClr val="2C3F4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24" name="文本框 23"/>
          <p:cNvSpPr txBox="1"/>
          <p:nvPr/>
        </p:nvSpPr>
        <p:spPr>
          <a:xfrm>
            <a:off x="1127125" y="1959610"/>
            <a:ext cx="899160" cy="306705"/>
          </a:xfrm>
          <a:prstGeom prst="rect">
            <a:avLst/>
          </a:prstGeom>
          <a:noFill/>
        </p:spPr>
        <p:txBody>
          <a:bodyPr wrap="none" rtlCol="0">
            <a:spAutoFit/>
          </a:bodyPr>
          <a:p>
            <a:r>
              <a:rPr lang="zh-CN" altLang="en-US" sz="1400" b="1">
                <a:solidFill>
                  <a:srgbClr val="2C3F46"/>
                </a:solidFill>
              </a:rPr>
              <a:t>现世开场</a:t>
            </a:r>
            <a:endParaRPr lang="zh-CN" altLang="en-US" sz="1400" b="1">
              <a:solidFill>
                <a:srgbClr val="2C3F46"/>
              </a:solidFill>
            </a:endParaRPr>
          </a:p>
        </p:txBody>
      </p:sp>
      <p:sp>
        <p:nvSpPr>
          <p:cNvPr id="45" name="文本框 44"/>
          <p:cNvSpPr txBox="1"/>
          <p:nvPr/>
        </p:nvSpPr>
        <p:spPr>
          <a:xfrm>
            <a:off x="3074035" y="1959610"/>
            <a:ext cx="899160" cy="306705"/>
          </a:xfrm>
          <a:prstGeom prst="rect">
            <a:avLst/>
          </a:prstGeom>
          <a:noFill/>
        </p:spPr>
        <p:txBody>
          <a:bodyPr wrap="none" rtlCol="0">
            <a:spAutoFit/>
          </a:bodyPr>
          <a:p>
            <a:r>
              <a:rPr lang="zh-CN" altLang="en-US" sz="1400" b="1">
                <a:solidFill>
                  <a:srgbClr val="2C3F46"/>
                </a:solidFill>
              </a:rPr>
              <a:t>点出轮回</a:t>
            </a:r>
            <a:endParaRPr lang="zh-CN" altLang="en-US" sz="1400" b="1">
              <a:solidFill>
                <a:srgbClr val="2C3F46"/>
              </a:solidFill>
            </a:endParaRPr>
          </a:p>
        </p:txBody>
      </p:sp>
      <p:sp>
        <p:nvSpPr>
          <p:cNvPr id="46" name="文本框 45"/>
          <p:cNvSpPr txBox="1"/>
          <p:nvPr/>
        </p:nvSpPr>
        <p:spPr>
          <a:xfrm>
            <a:off x="5027295" y="1959610"/>
            <a:ext cx="899160" cy="306705"/>
          </a:xfrm>
          <a:prstGeom prst="rect">
            <a:avLst/>
          </a:prstGeom>
          <a:noFill/>
        </p:spPr>
        <p:txBody>
          <a:bodyPr wrap="none" rtlCol="0">
            <a:spAutoFit/>
          </a:bodyPr>
          <a:p>
            <a:r>
              <a:rPr lang="zh-CN" altLang="en-US" sz="1400" b="1">
                <a:solidFill>
                  <a:srgbClr val="2C3F46"/>
                </a:solidFill>
              </a:rPr>
              <a:t>项目介绍</a:t>
            </a:r>
            <a:endParaRPr lang="zh-CN" altLang="en-US" sz="1400" b="1">
              <a:solidFill>
                <a:srgbClr val="2C3F46"/>
              </a:solidFill>
            </a:endParaRPr>
          </a:p>
        </p:txBody>
      </p:sp>
      <p:sp>
        <p:nvSpPr>
          <p:cNvPr id="47" name="文本框 46"/>
          <p:cNvSpPr txBox="1"/>
          <p:nvPr/>
        </p:nvSpPr>
        <p:spPr>
          <a:xfrm>
            <a:off x="6965950" y="1959610"/>
            <a:ext cx="899160" cy="306705"/>
          </a:xfrm>
          <a:prstGeom prst="rect">
            <a:avLst/>
          </a:prstGeom>
          <a:noFill/>
        </p:spPr>
        <p:txBody>
          <a:bodyPr wrap="none" rtlCol="0">
            <a:spAutoFit/>
          </a:bodyPr>
          <a:p>
            <a:r>
              <a:rPr lang="zh-CN" altLang="en-US" sz="1400" b="1">
                <a:solidFill>
                  <a:srgbClr val="2C3F46"/>
                </a:solidFill>
              </a:rPr>
              <a:t>往生向往</a:t>
            </a:r>
            <a:endParaRPr lang="zh-CN" altLang="en-US" sz="1400" b="1">
              <a:solidFill>
                <a:srgbClr val="2C3F46"/>
              </a:solidFill>
            </a:endParaRPr>
          </a:p>
        </p:txBody>
      </p:sp>
      <p:sp>
        <p:nvSpPr>
          <p:cNvPr id="48" name="文本框 47"/>
          <p:cNvSpPr txBox="1"/>
          <p:nvPr/>
        </p:nvSpPr>
        <p:spPr>
          <a:xfrm>
            <a:off x="948055" y="3355975"/>
            <a:ext cx="1257300" cy="306705"/>
          </a:xfrm>
          <a:prstGeom prst="rect">
            <a:avLst/>
          </a:prstGeom>
          <a:noFill/>
        </p:spPr>
        <p:txBody>
          <a:bodyPr wrap="none" rtlCol="0">
            <a:spAutoFit/>
          </a:bodyPr>
          <a:p>
            <a:r>
              <a:rPr lang="zh-CN" altLang="en-US" sz="1400" b="1">
                <a:solidFill>
                  <a:srgbClr val="2C3F46"/>
                </a:solidFill>
              </a:rPr>
              <a:t>人活着的眷恋</a:t>
            </a:r>
            <a:endParaRPr lang="zh-CN" altLang="en-US" sz="1400" b="1">
              <a:solidFill>
                <a:srgbClr val="2C3F46"/>
              </a:solidFill>
            </a:endParaRPr>
          </a:p>
        </p:txBody>
      </p:sp>
      <p:sp>
        <p:nvSpPr>
          <p:cNvPr id="49" name="文本框 48"/>
          <p:cNvSpPr txBox="1"/>
          <p:nvPr/>
        </p:nvSpPr>
        <p:spPr>
          <a:xfrm>
            <a:off x="2820035" y="3355340"/>
            <a:ext cx="1436370" cy="306705"/>
          </a:xfrm>
          <a:prstGeom prst="rect">
            <a:avLst/>
          </a:prstGeom>
          <a:noFill/>
        </p:spPr>
        <p:txBody>
          <a:bodyPr wrap="none" rtlCol="0">
            <a:spAutoFit/>
          </a:bodyPr>
          <a:p>
            <a:r>
              <a:rPr lang="zh-CN" altLang="en-US" sz="1400" b="1">
                <a:solidFill>
                  <a:srgbClr val="2C3F46"/>
                </a:solidFill>
              </a:rPr>
              <a:t>人逝去后的灵魂</a:t>
            </a:r>
            <a:endParaRPr lang="zh-CN" altLang="en-US" sz="1400" b="1">
              <a:solidFill>
                <a:srgbClr val="2C3F46"/>
              </a:solidFill>
            </a:endParaRPr>
          </a:p>
        </p:txBody>
      </p:sp>
      <p:sp>
        <p:nvSpPr>
          <p:cNvPr id="50" name="文本框 49"/>
          <p:cNvSpPr txBox="1"/>
          <p:nvPr/>
        </p:nvSpPr>
        <p:spPr>
          <a:xfrm>
            <a:off x="4758055" y="3357880"/>
            <a:ext cx="1436370" cy="306705"/>
          </a:xfrm>
          <a:prstGeom prst="rect">
            <a:avLst/>
          </a:prstGeom>
          <a:noFill/>
        </p:spPr>
        <p:txBody>
          <a:bodyPr wrap="none" rtlCol="0">
            <a:spAutoFit/>
          </a:bodyPr>
          <a:p>
            <a:r>
              <a:rPr lang="zh-CN" altLang="en-US" sz="1400" b="1">
                <a:solidFill>
                  <a:srgbClr val="2C3F46"/>
                </a:solidFill>
              </a:rPr>
              <a:t>灵魂飞到金宝谷</a:t>
            </a:r>
            <a:endParaRPr lang="zh-CN" altLang="en-US" sz="1400" b="1">
              <a:solidFill>
                <a:srgbClr val="2C3F46"/>
              </a:solidFill>
            </a:endParaRPr>
          </a:p>
        </p:txBody>
      </p:sp>
      <p:sp>
        <p:nvSpPr>
          <p:cNvPr id="51" name="文本框 50"/>
          <p:cNvSpPr txBox="1"/>
          <p:nvPr/>
        </p:nvSpPr>
        <p:spPr>
          <a:xfrm>
            <a:off x="6670675" y="3355340"/>
            <a:ext cx="1615440" cy="306705"/>
          </a:xfrm>
          <a:prstGeom prst="rect">
            <a:avLst/>
          </a:prstGeom>
          <a:noFill/>
        </p:spPr>
        <p:txBody>
          <a:bodyPr wrap="none" rtlCol="0">
            <a:spAutoFit/>
          </a:bodyPr>
          <a:p>
            <a:r>
              <a:rPr lang="zh-CN" altLang="en-US" sz="1400" b="1">
                <a:solidFill>
                  <a:srgbClr val="2C3F46"/>
                </a:solidFill>
              </a:rPr>
              <a:t>灵魂后的转生轮回</a:t>
            </a:r>
            <a:endParaRPr lang="zh-CN" altLang="en-US" sz="1400" b="1">
              <a:solidFill>
                <a:srgbClr val="2C3F46"/>
              </a:solidFill>
            </a:endParaRPr>
          </a:p>
        </p:txBody>
      </p:sp>
    </p:spTree>
  </p:cSld>
  <p:clrMapOvr>
    <a:masterClrMapping/>
  </p:clrMapOvr>
  <mc:AlternateContent xmlns:mc="http://schemas.openxmlformats.org/markup-compatibility/2006">
    <mc:Choice xmlns:p14="http://schemas.microsoft.com/office/powerpoint/2010/main" Requires="p14">
      <p:transition spd="slow" p14:dur="1250" advClick="0" advTm="3000">
        <p:split orient="vert" dir="in"/>
      </p:transition>
    </mc:Choice>
    <mc:Fallback>
      <p:transition spd="slow" advClick="0" advTm="3000">
        <p:split orient="vert" dir="in"/>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2065" y="0"/>
            <a:ext cx="9156700" cy="3723640"/>
          </a:xfrm>
          <a:prstGeom prst="rect">
            <a:avLst/>
          </a:prstGeom>
          <a:solidFill>
            <a:srgbClr val="D3C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图文框 26"/>
          <p:cNvSpPr/>
          <p:nvPr/>
        </p:nvSpPr>
        <p:spPr>
          <a:xfrm>
            <a:off x="2555776" y="270813"/>
            <a:ext cx="4295700" cy="3383260"/>
          </a:xfrm>
          <a:prstGeom prst="frame">
            <a:avLst>
              <a:gd name="adj1" fmla="val 5223"/>
            </a:avLst>
          </a:prstGeom>
          <a:solidFill>
            <a:srgbClr val="2C3F46">
              <a:alpha val="91000"/>
            </a:srgbClr>
          </a:solidFill>
          <a:ln>
            <a:noFill/>
          </a:ln>
          <a:effectLst>
            <a:outerShdw blurRad="101600" dist="12700" dir="4920000" sx="104000" sy="104000" algn="tl" rotWithShape="0">
              <a:prstClr val="black">
                <a:alpha val="40000"/>
              </a:prstClr>
            </a:outerShdw>
            <a:reflection endPos="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 name="矩形 2"/>
          <p:cNvSpPr/>
          <p:nvPr/>
        </p:nvSpPr>
        <p:spPr>
          <a:xfrm>
            <a:off x="0" y="3199221"/>
            <a:ext cx="9144000" cy="1964817"/>
          </a:xfrm>
          <a:prstGeom prst="rect">
            <a:avLst/>
          </a:prstGeom>
          <a:solidFill>
            <a:srgbClr val="2C3F4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sp>
        <p:nvSpPr>
          <p:cNvPr id="4" name="文本框 3"/>
          <p:cNvSpPr txBox="1"/>
          <p:nvPr/>
        </p:nvSpPr>
        <p:spPr>
          <a:xfrm>
            <a:off x="3596640" y="1200785"/>
            <a:ext cx="2214880" cy="1322070"/>
          </a:xfrm>
          <a:prstGeom prst="rect">
            <a:avLst/>
          </a:prstGeom>
          <a:noFill/>
        </p:spPr>
        <p:txBody>
          <a:bodyPr wrap="none" rtlCol="0">
            <a:spAutoFit/>
          </a:bodyPr>
          <a:p>
            <a:r>
              <a:rPr lang="zh-CN" altLang="en-US" sz="8000">
                <a:solidFill>
                  <a:srgbClr val="2C3F46"/>
                </a:solidFill>
                <a:latin typeface="叶根友毛笔行书2.0版" panose="02010601030101010101" charset="-122"/>
                <a:ea typeface="叶根友毛笔行书2.0版" panose="02010601030101010101" charset="-122"/>
              </a:rPr>
              <a:t>如烟</a:t>
            </a:r>
            <a:endParaRPr lang="zh-CN" altLang="en-US" sz="8000">
              <a:solidFill>
                <a:srgbClr val="2C3F46"/>
              </a:solidFill>
              <a:latin typeface="叶根友毛笔行书2.0版" panose="02010601030101010101" charset="-122"/>
              <a:ea typeface="叶根友毛笔行书2.0版" panose="02010601030101010101" charset="-122"/>
            </a:endParaRPr>
          </a:p>
        </p:txBody>
      </p:sp>
      <p:pic>
        <p:nvPicPr>
          <p:cNvPr id="5" name="图片 4" descr="预览图_千图网_编号32606177"/>
          <p:cNvPicPr>
            <a:picLocks noChangeAspect="1"/>
          </p:cNvPicPr>
          <p:nvPr/>
        </p:nvPicPr>
        <p:blipFill>
          <a:blip r:embed="rId1"/>
          <a:srcRect l="1880" t="2441" r="27339" b="425"/>
          <a:stretch>
            <a:fillRect/>
          </a:stretch>
        </p:blipFill>
        <p:spPr>
          <a:xfrm rot="4200000">
            <a:off x="1430655" y="-1458595"/>
            <a:ext cx="5127625" cy="7037070"/>
          </a:xfrm>
          <a:prstGeom prst="rect">
            <a:avLst/>
          </a:prstGeom>
        </p:spPr>
      </p:pic>
      <p:pic>
        <p:nvPicPr>
          <p:cNvPr id="6" name="图片 5" descr="预览图_千图网_编号32606177"/>
          <p:cNvPicPr>
            <a:picLocks noChangeAspect="1"/>
          </p:cNvPicPr>
          <p:nvPr/>
        </p:nvPicPr>
        <p:blipFill>
          <a:blip r:embed="rId1"/>
          <a:srcRect l="1880" t="2441" r="27339" b="425"/>
          <a:stretch>
            <a:fillRect/>
          </a:stretch>
        </p:blipFill>
        <p:spPr>
          <a:xfrm rot="12420000">
            <a:off x="5924550" y="-172085"/>
            <a:ext cx="2964180" cy="4067810"/>
          </a:xfrm>
          <a:prstGeom prst="rect">
            <a:avLst/>
          </a:prstGeom>
        </p:spPr>
      </p:pic>
      <p:pic>
        <p:nvPicPr>
          <p:cNvPr id="9" name="图片 8" descr="预览图_千图网_编号32606177"/>
          <p:cNvPicPr>
            <a:picLocks noChangeAspect="1"/>
          </p:cNvPicPr>
          <p:nvPr/>
        </p:nvPicPr>
        <p:blipFill>
          <a:blip r:embed="rId1"/>
          <a:srcRect l="1880" t="2441" r="27339" b="425"/>
          <a:stretch>
            <a:fillRect/>
          </a:stretch>
        </p:blipFill>
        <p:spPr>
          <a:xfrm rot="15120000">
            <a:off x="1703705" y="-1129030"/>
            <a:ext cx="2994025" cy="4109085"/>
          </a:xfrm>
          <a:prstGeom prst="rect">
            <a:avLst/>
          </a:prstGeom>
        </p:spPr>
      </p:pic>
      <p:sp>
        <p:nvSpPr>
          <p:cNvPr id="7" name="矩形 6"/>
          <p:cNvSpPr/>
          <p:nvPr/>
        </p:nvSpPr>
        <p:spPr>
          <a:xfrm>
            <a:off x="1500505" y="3434715"/>
            <a:ext cx="6405245" cy="1360805"/>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p:nvSpPr>
        <p:spPr>
          <a:xfrm>
            <a:off x="2413635" y="3720465"/>
            <a:ext cx="4316730" cy="922020"/>
          </a:xfrm>
          <a:prstGeom prst="rect">
            <a:avLst/>
          </a:prstGeom>
          <a:noFill/>
        </p:spPr>
        <p:txBody>
          <a:bodyPr wrap="none" rtlCol="0">
            <a:spAutoFit/>
          </a:bodyPr>
          <a:p>
            <a:pPr algn="l"/>
            <a:r>
              <a:rPr lang="zh-CN" altLang="en-US" sz="5400" b="1" dirty="0">
                <a:solidFill>
                  <a:srgbClr val="D3CDB7"/>
                </a:solidFill>
                <a:sym typeface="+mn-ea"/>
              </a:rPr>
              <a:t>整体画面回顾</a:t>
            </a:r>
            <a:endParaRPr lang="zh-CN" altLang="en-US" sz="5400" b="1" dirty="0">
              <a:solidFill>
                <a:srgbClr val="D3CDB7"/>
              </a:solidFill>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2065" y="0"/>
            <a:ext cx="9156700" cy="3723640"/>
          </a:xfrm>
          <a:prstGeom prst="rect">
            <a:avLst/>
          </a:prstGeom>
          <a:solidFill>
            <a:srgbClr val="D3C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图文框 26"/>
          <p:cNvSpPr/>
          <p:nvPr/>
        </p:nvSpPr>
        <p:spPr>
          <a:xfrm>
            <a:off x="2555776" y="270813"/>
            <a:ext cx="4295700" cy="3383260"/>
          </a:xfrm>
          <a:prstGeom prst="frame">
            <a:avLst>
              <a:gd name="adj1" fmla="val 5223"/>
            </a:avLst>
          </a:prstGeom>
          <a:solidFill>
            <a:srgbClr val="2C3F46">
              <a:alpha val="91000"/>
            </a:srgbClr>
          </a:solidFill>
          <a:ln>
            <a:noFill/>
          </a:ln>
          <a:effectLst>
            <a:outerShdw blurRad="101600" dist="12700" dir="4920000" sx="104000" sy="104000" algn="tl" rotWithShape="0">
              <a:prstClr val="black">
                <a:alpha val="40000"/>
              </a:prstClr>
            </a:outerShdw>
            <a:reflection endPos="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 name="矩形 2"/>
          <p:cNvSpPr/>
          <p:nvPr/>
        </p:nvSpPr>
        <p:spPr>
          <a:xfrm>
            <a:off x="0" y="3199221"/>
            <a:ext cx="9144000" cy="1964817"/>
          </a:xfrm>
          <a:prstGeom prst="rect">
            <a:avLst/>
          </a:prstGeom>
          <a:solidFill>
            <a:srgbClr val="2C3F4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sp>
        <p:nvSpPr>
          <p:cNvPr id="4" name="文本框 3"/>
          <p:cNvSpPr txBox="1"/>
          <p:nvPr/>
        </p:nvSpPr>
        <p:spPr>
          <a:xfrm>
            <a:off x="3596640" y="1200785"/>
            <a:ext cx="2214880" cy="1322070"/>
          </a:xfrm>
          <a:prstGeom prst="rect">
            <a:avLst/>
          </a:prstGeom>
          <a:noFill/>
        </p:spPr>
        <p:txBody>
          <a:bodyPr wrap="none" rtlCol="0">
            <a:spAutoFit/>
          </a:bodyPr>
          <a:p>
            <a:r>
              <a:rPr lang="zh-CN" altLang="en-US" sz="8000">
                <a:solidFill>
                  <a:srgbClr val="2C3F46"/>
                </a:solidFill>
                <a:latin typeface="叶根友毛笔行书2.0版" panose="02010601030101010101" charset="-122"/>
                <a:ea typeface="叶根友毛笔行书2.0版" panose="02010601030101010101" charset="-122"/>
              </a:rPr>
              <a:t>如烟</a:t>
            </a:r>
            <a:endParaRPr lang="zh-CN" altLang="en-US" sz="8000">
              <a:solidFill>
                <a:srgbClr val="2C3F46"/>
              </a:solidFill>
              <a:latin typeface="叶根友毛笔行书2.0版" panose="02010601030101010101" charset="-122"/>
              <a:ea typeface="叶根友毛笔行书2.0版" panose="02010601030101010101" charset="-122"/>
            </a:endParaRPr>
          </a:p>
        </p:txBody>
      </p:sp>
      <p:pic>
        <p:nvPicPr>
          <p:cNvPr id="5" name="图片 4" descr="预览图_千图网_编号32606177"/>
          <p:cNvPicPr>
            <a:picLocks noChangeAspect="1"/>
          </p:cNvPicPr>
          <p:nvPr/>
        </p:nvPicPr>
        <p:blipFill>
          <a:blip r:embed="rId1"/>
          <a:srcRect l="1880" t="2441" r="27339" b="425"/>
          <a:stretch>
            <a:fillRect/>
          </a:stretch>
        </p:blipFill>
        <p:spPr>
          <a:xfrm rot="4200000">
            <a:off x="1430655" y="-1458595"/>
            <a:ext cx="5127625" cy="7037070"/>
          </a:xfrm>
          <a:prstGeom prst="rect">
            <a:avLst/>
          </a:prstGeom>
        </p:spPr>
      </p:pic>
      <p:pic>
        <p:nvPicPr>
          <p:cNvPr id="6" name="图片 5" descr="预览图_千图网_编号32606177"/>
          <p:cNvPicPr>
            <a:picLocks noChangeAspect="1"/>
          </p:cNvPicPr>
          <p:nvPr/>
        </p:nvPicPr>
        <p:blipFill>
          <a:blip r:embed="rId1"/>
          <a:srcRect l="1880" t="2441" r="27339" b="425"/>
          <a:stretch>
            <a:fillRect/>
          </a:stretch>
        </p:blipFill>
        <p:spPr>
          <a:xfrm rot="12420000">
            <a:off x="5924550" y="-172085"/>
            <a:ext cx="2964180" cy="4067810"/>
          </a:xfrm>
          <a:prstGeom prst="rect">
            <a:avLst/>
          </a:prstGeom>
        </p:spPr>
      </p:pic>
      <p:pic>
        <p:nvPicPr>
          <p:cNvPr id="9" name="图片 8" descr="预览图_千图网_编号32606177"/>
          <p:cNvPicPr>
            <a:picLocks noChangeAspect="1"/>
          </p:cNvPicPr>
          <p:nvPr/>
        </p:nvPicPr>
        <p:blipFill>
          <a:blip r:embed="rId1"/>
          <a:srcRect l="1880" t="2441" r="27339" b="425"/>
          <a:stretch>
            <a:fillRect/>
          </a:stretch>
        </p:blipFill>
        <p:spPr>
          <a:xfrm rot="15120000">
            <a:off x="1703705" y="-1129030"/>
            <a:ext cx="2994025" cy="4109085"/>
          </a:xfrm>
          <a:prstGeom prst="rect">
            <a:avLst/>
          </a:prstGeom>
        </p:spPr>
      </p:pic>
      <p:sp>
        <p:nvSpPr>
          <p:cNvPr id="7" name="矩形 6"/>
          <p:cNvSpPr/>
          <p:nvPr/>
        </p:nvSpPr>
        <p:spPr>
          <a:xfrm>
            <a:off x="1500505" y="3434715"/>
            <a:ext cx="6405245" cy="1360805"/>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文本框 7"/>
          <p:cNvSpPr txBox="1"/>
          <p:nvPr/>
        </p:nvSpPr>
        <p:spPr>
          <a:xfrm>
            <a:off x="1856105" y="3653790"/>
            <a:ext cx="5694680" cy="922020"/>
          </a:xfrm>
          <a:prstGeom prst="rect">
            <a:avLst/>
          </a:prstGeom>
          <a:noFill/>
        </p:spPr>
        <p:txBody>
          <a:bodyPr wrap="none" rtlCol="0">
            <a:spAutoFit/>
          </a:bodyPr>
          <a:p>
            <a:pPr algn="l"/>
            <a:r>
              <a:rPr lang="zh-CN" altLang="en-US" sz="5400" b="1" dirty="0">
                <a:solidFill>
                  <a:srgbClr val="D3CDB7"/>
                </a:solidFill>
                <a:sym typeface="+mn-ea"/>
              </a:rPr>
              <a:t>方案策划建议分析</a:t>
            </a:r>
            <a:endParaRPr lang="zh-CN" altLang="en-US" sz="5400" b="1" dirty="0">
              <a:solidFill>
                <a:srgbClr val="D3CDB7"/>
              </a:solidFill>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23495"/>
            <a:ext cx="9144000" cy="51638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pic>
        <p:nvPicPr>
          <p:cNvPr id="4" name="图片 3" descr="VCG41600816505"/>
          <p:cNvPicPr>
            <a:picLocks noChangeAspect="1"/>
          </p:cNvPicPr>
          <p:nvPr/>
        </p:nvPicPr>
        <p:blipFill>
          <a:blip r:embed="rId1"/>
          <a:srcRect b="10062"/>
          <a:stretch>
            <a:fillRect/>
          </a:stretch>
        </p:blipFill>
        <p:spPr>
          <a:xfrm>
            <a:off x="771525" y="156845"/>
            <a:ext cx="7253605" cy="4893945"/>
          </a:xfrm>
          <a:prstGeom prst="rect">
            <a:avLst/>
          </a:prstGeom>
        </p:spPr>
      </p:pic>
      <p:pic>
        <p:nvPicPr>
          <p:cNvPr id="9" name="图片 8" descr="预览图_千图网_编号32606177"/>
          <p:cNvPicPr>
            <a:picLocks noChangeAspect="1"/>
          </p:cNvPicPr>
          <p:nvPr/>
        </p:nvPicPr>
        <p:blipFill>
          <a:blip r:embed="rId2">
            <a:lum bright="-60000" contrast="-12000"/>
          </a:blip>
          <a:srcRect l="1880" t="2441" r="30631" b="3214"/>
          <a:stretch>
            <a:fillRect/>
          </a:stretch>
        </p:blipFill>
        <p:spPr>
          <a:xfrm rot="21360000">
            <a:off x="4154170" y="232410"/>
            <a:ext cx="449580" cy="74612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sp>
        <p:nvSpPr>
          <p:cNvPr id="4" name="椭圆 3"/>
          <p:cNvSpPr/>
          <p:nvPr/>
        </p:nvSpPr>
        <p:spPr>
          <a:xfrm>
            <a:off x="155575" y="225425"/>
            <a:ext cx="705485" cy="746760"/>
          </a:xfrm>
          <a:prstGeom prst="ellipse">
            <a:avLst/>
          </a:prstGeom>
          <a:noFill/>
          <a:ln>
            <a:solidFill>
              <a:srgbClr val="D3CDB7"/>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302895" y="414655"/>
            <a:ext cx="411480" cy="368300"/>
          </a:xfrm>
          <a:prstGeom prst="rect">
            <a:avLst/>
          </a:prstGeom>
          <a:noFill/>
        </p:spPr>
        <p:txBody>
          <a:bodyPr wrap="none" rtlCol="0">
            <a:spAutoFit/>
          </a:bodyPr>
          <a:p>
            <a:r>
              <a:rPr lang="zh-CN" altLang="en-US">
                <a:solidFill>
                  <a:srgbClr val="D3CDB7"/>
                </a:solidFill>
              </a:rPr>
              <a:t>起</a:t>
            </a:r>
            <a:endParaRPr lang="zh-CN" altLang="en-US">
              <a:solidFill>
                <a:srgbClr val="D3CDB7"/>
              </a:solidFill>
            </a:endParaRPr>
          </a:p>
        </p:txBody>
      </p:sp>
      <p:sp>
        <p:nvSpPr>
          <p:cNvPr id="3" name="矩形 2"/>
          <p:cNvSpPr/>
          <p:nvPr/>
        </p:nvSpPr>
        <p:spPr>
          <a:xfrm>
            <a:off x="0" y="-23495"/>
            <a:ext cx="9144000" cy="51638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7" name="图片 6"/>
          <p:cNvPicPr>
            <a:picLocks noChangeAspect="1"/>
          </p:cNvPicPr>
          <p:nvPr/>
        </p:nvPicPr>
        <p:blipFill>
          <a:blip r:embed="rId1"/>
          <a:stretch>
            <a:fillRect/>
          </a:stretch>
        </p:blipFill>
        <p:spPr>
          <a:xfrm>
            <a:off x="2738755" y="-24130"/>
            <a:ext cx="3550920" cy="5115560"/>
          </a:xfrm>
          <a:prstGeom prst="rect">
            <a:avLst/>
          </a:prstGeom>
          <a:ln w="12700">
            <a:noFill/>
          </a:ln>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23495"/>
            <a:ext cx="9144000" cy="51638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sp>
        <p:nvSpPr>
          <p:cNvPr id="4" name="椭圆 3"/>
          <p:cNvSpPr/>
          <p:nvPr/>
        </p:nvSpPr>
        <p:spPr>
          <a:xfrm>
            <a:off x="155575" y="225425"/>
            <a:ext cx="705485" cy="746760"/>
          </a:xfrm>
          <a:prstGeom prst="ellipse">
            <a:avLst/>
          </a:prstGeom>
          <a:noFill/>
          <a:ln>
            <a:solidFill>
              <a:srgbClr val="D3CDB7"/>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302895" y="414655"/>
            <a:ext cx="411480" cy="368300"/>
          </a:xfrm>
          <a:prstGeom prst="rect">
            <a:avLst/>
          </a:prstGeom>
          <a:noFill/>
        </p:spPr>
        <p:txBody>
          <a:bodyPr wrap="none" rtlCol="0">
            <a:spAutoFit/>
          </a:bodyPr>
          <a:p>
            <a:r>
              <a:rPr lang="zh-CN" altLang="en-US">
                <a:solidFill>
                  <a:srgbClr val="D3CDB7"/>
                </a:solidFill>
              </a:rPr>
              <a:t>起</a:t>
            </a:r>
            <a:endParaRPr lang="zh-CN" altLang="en-US">
              <a:solidFill>
                <a:srgbClr val="D3CDB7"/>
              </a:solidFill>
            </a:endParaRPr>
          </a:p>
        </p:txBody>
      </p:sp>
      <p:pic>
        <p:nvPicPr>
          <p:cNvPr id="7" name="图片 6" descr="图片1"/>
          <p:cNvPicPr>
            <a:picLocks noChangeAspect="1"/>
          </p:cNvPicPr>
          <p:nvPr/>
        </p:nvPicPr>
        <p:blipFill>
          <a:blip r:embed="rId1"/>
          <a:srcRect l="1318" t="3442" r="835" b="4501"/>
          <a:stretch>
            <a:fillRect/>
          </a:stretch>
        </p:blipFill>
        <p:spPr>
          <a:xfrm>
            <a:off x="1006475" y="1176020"/>
            <a:ext cx="7073265" cy="1986915"/>
          </a:xfrm>
          <a:prstGeom prst="rect">
            <a:avLst/>
          </a:prstGeom>
        </p:spPr>
      </p:pic>
      <p:pic>
        <p:nvPicPr>
          <p:cNvPr id="8" name="图片 7" descr="预览图_千图网_编号32606177"/>
          <p:cNvPicPr>
            <a:picLocks noChangeAspect="1"/>
          </p:cNvPicPr>
          <p:nvPr/>
        </p:nvPicPr>
        <p:blipFill>
          <a:blip r:embed="rId2">
            <a:lum bright="-60000" contrast="-12000"/>
          </a:blip>
          <a:srcRect l="1880" t="2441" r="30631" b="3214"/>
          <a:stretch>
            <a:fillRect/>
          </a:stretch>
        </p:blipFill>
        <p:spPr>
          <a:xfrm rot="14460000">
            <a:off x="2241550" y="-1193800"/>
            <a:ext cx="4152900" cy="6879590"/>
          </a:xfrm>
          <a:prstGeom prst="rect">
            <a:avLst/>
          </a:prstGeom>
        </p:spPr>
      </p:pic>
      <p:pic>
        <p:nvPicPr>
          <p:cNvPr id="9" name="图片 8" descr="预览图_千图网_编号32606177"/>
          <p:cNvPicPr>
            <a:picLocks noChangeAspect="1"/>
          </p:cNvPicPr>
          <p:nvPr/>
        </p:nvPicPr>
        <p:blipFill>
          <a:blip r:embed="rId2">
            <a:lum bright="-60000" contrast="-12000"/>
          </a:blip>
          <a:srcRect l="1880" t="2441" r="30631" b="3214"/>
          <a:stretch>
            <a:fillRect/>
          </a:stretch>
        </p:blipFill>
        <p:spPr>
          <a:xfrm rot="8640000">
            <a:off x="3921125" y="2536825"/>
            <a:ext cx="1664335" cy="275717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sp>
        <p:nvSpPr>
          <p:cNvPr id="4" name="椭圆 3"/>
          <p:cNvSpPr/>
          <p:nvPr/>
        </p:nvSpPr>
        <p:spPr>
          <a:xfrm>
            <a:off x="155575" y="225425"/>
            <a:ext cx="705485" cy="746760"/>
          </a:xfrm>
          <a:prstGeom prst="ellipse">
            <a:avLst/>
          </a:prstGeom>
          <a:noFill/>
          <a:ln>
            <a:solidFill>
              <a:srgbClr val="D3CDB7"/>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302895" y="414655"/>
            <a:ext cx="411480" cy="368300"/>
          </a:xfrm>
          <a:prstGeom prst="rect">
            <a:avLst/>
          </a:prstGeom>
          <a:noFill/>
        </p:spPr>
        <p:txBody>
          <a:bodyPr wrap="none" rtlCol="0">
            <a:spAutoFit/>
          </a:bodyPr>
          <a:p>
            <a:r>
              <a:rPr lang="zh-CN" altLang="en-US">
                <a:solidFill>
                  <a:srgbClr val="D3CDB7"/>
                </a:solidFill>
              </a:rPr>
              <a:t>起</a:t>
            </a:r>
            <a:endParaRPr lang="zh-CN" altLang="en-US">
              <a:solidFill>
                <a:srgbClr val="D3CDB7"/>
              </a:solidFill>
            </a:endParaRPr>
          </a:p>
        </p:txBody>
      </p:sp>
      <p:sp>
        <p:nvSpPr>
          <p:cNvPr id="3" name="矩形 2"/>
          <p:cNvSpPr/>
          <p:nvPr/>
        </p:nvSpPr>
        <p:spPr>
          <a:xfrm>
            <a:off x="0" y="-23495"/>
            <a:ext cx="9144000" cy="51638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7" name="图片 6"/>
          <p:cNvPicPr>
            <a:picLocks noChangeAspect="1"/>
          </p:cNvPicPr>
          <p:nvPr/>
        </p:nvPicPr>
        <p:blipFill>
          <a:blip r:embed="rId1"/>
          <a:stretch>
            <a:fillRect/>
          </a:stretch>
        </p:blipFill>
        <p:spPr>
          <a:xfrm>
            <a:off x="2738755" y="-24130"/>
            <a:ext cx="3550920" cy="5115560"/>
          </a:xfrm>
          <a:prstGeom prst="rect">
            <a:avLst/>
          </a:prstGeom>
          <a:ln w="12700">
            <a:noFill/>
          </a:ln>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D3CDB7"/>
        </a:solidFill>
        <a:effectLst/>
      </p:bgPr>
    </p:bg>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23495"/>
            <a:ext cx="9144000" cy="51638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pic>
        <p:nvPicPr>
          <p:cNvPr id="7" name="图片 6"/>
          <p:cNvPicPr>
            <a:picLocks noChangeAspect="1"/>
          </p:cNvPicPr>
          <p:nvPr/>
        </p:nvPicPr>
        <p:blipFill>
          <a:blip r:embed="rId1"/>
          <a:stretch>
            <a:fillRect/>
          </a:stretch>
        </p:blipFill>
        <p:spPr>
          <a:xfrm>
            <a:off x="1911985" y="24765"/>
            <a:ext cx="3550920" cy="5115560"/>
          </a:xfrm>
          <a:prstGeom prst="rect">
            <a:avLst/>
          </a:prstGeom>
          <a:ln w="12700">
            <a:noFill/>
          </a:ln>
        </p:spPr>
      </p:pic>
      <p:pic>
        <p:nvPicPr>
          <p:cNvPr id="3" name="图片 2"/>
          <p:cNvPicPr>
            <a:picLocks noChangeAspect="1"/>
          </p:cNvPicPr>
          <p:nvPr/>
        </p:nvPicPr>
        <p:blipFill>
          <a:blip r:embed="rId2">
            <a:lum bright="-18000" contrast="-30000"/>
          </a:blip>
          <a:srcRect l="31539" t="3858" r="18093" b="7848"/>
          <a:stretch>
            <a:fillRect/>
          </a:stretch>
        </p:blipFill>
        <p:spPr>
          <a:xfrm rot="360000">
            <a:off x="5927090" y="681355"/>
            <a:ext cx="1012190" cy="1017270"/>
          </a:xfrm>
          <a:prstGeom prst="rect">
            <a:avLst/>
          </a:prstGeom>
          <a:ln w="12700">
            <a:noFill/>
          </a:ln>
        </p:spPr>
      </p:pic>
      <p:pic>
        <p:nvPicPr>
          <p:cNvPr id="9" name="图片 8" descr="预览图_千图网_编号32606177"/>
          <p:cNvPicPr>
            <a:picLocks noChangeAspect="1"/>
          </p:cNvPicPr>
          <p:nvPr/>
        </p:nvPicPr>
        <p:blipFill>
          <a:blip r:embed="rId3">
            <a:lum bright="-60000" contrast="-12000"/>
          </a:blip>
          <a:srcRect l="1880" t="2441" r="30631" b="3214"/>
          <a:stretch>
            <a:fillRect/>
          </a:stretch>
        </p:blipFill>
        <p:spPr>
          <a:xfrm rot="2820000">
            <a:off x="4592955" y="1002665"/>
            <a:ext cx="887095" cy="147066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D3CDB7"/>
        </a:solidFill>
        <a:effectLst/>
      </p:bgPr>
    </p:bg>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23495"/>
            <a:ext cx="9144000" cy="51638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pic>
        <p:nvPicPr>
          <p:cNvPr id="3" name="图片 2" descr="VCG41600816505"/>
          <p:cNvPicPr>
            <a:picLocks noChangeAspect="1"/>
          </p:cNvPicPr>
          <p:nvPr/>
        </p:nvPicPr>
        <p:blipFill>
          <a:blip r:embed="rId1"/>
          <a:srcRect l="17605" t="12790" r="22892" b="10062"/>
          <a:stretch>
            <a:fillRect/>
          </a:stretch>
        </p:blipFill>
        <p:spPr>
          <a:xfrm>
            <a:off x="1570355" y="1364615"/>
            <a:ext cx="3787140" cy="3683635"/>
          </a:xfrm>
          <a:prstGeom prst="rect">
            <a:avLst/>
          </a:prstGeom>
        </p:spPr>
      </p:pic>
      <p:pic>
        <p:nvPicPr>
          <p:cNvPr id="9" name="图片 8" descr="预览图_千图网_编号32606177"/>
          <p:cNvPicPr>
            <a:picLocks noChangeAspect="1"/>
          </p:cNvPicPr>
          <p:nvPr/>
        </p:nvPicPr>
        <p:blipFill>
          <a:blip r:embed="rId2">
            <a:lum bright="-60000" contrast="-12000"/>
          </a:blip>
          <a:srcRect l="1880" t="2441" r="30631" b="3214"/>
          <a:stretch>
            <a:fillRect/>
          </a:stretch>
        </p:blipFill>
        <p:spPr>
          <a:xfrm rot="10320000">
            <a:off x="5263515" y="1135380"/>
            <a:ext cx="622300" cy="2426335"/>
          </a:xfrm>
          <a:prstGeom prst="rect">
            <a:avLst/>
          </a:prstGeom>
        </p:spPr>
      </p:pic>
      <p:pic>
        <p:nvPicPr>
          <p:cNvPr id="5" name="图片 4" descr="预览图_千图网_编号32606177"/>
          <p:cNvPicPr>
            <a:picLocks noChangeAspect="1"/>
          </p:cNvPicPr>
          <p:nvPr/>
        </p:nvPicPr>
        <p:blipFill>
          <a:blip r:embed="rId2">
            <a:lum bright="-60000" contrast="-12000"/>
          </a:blip>
          <a:srcRect l="1880" t="2441" r="27339" b="425"/>
          <a:stretch>
            <a:fillRect/>
          </a:stretch>
        </p:blipFill>
        <p:spPr>
          <a:xfrm rot="18600000">
            <a:off x="3002280" y="-36195"/>
            <a:ext cx="1228725" cy="1687195"/>
          </a:xfrm>
          <a:prstGeom prst="rect">
            <a:avLst/>
          </a:prstGeom>
        </p:spPr>
      </p:pic>
      <p:pic>
        <p:nvPicPr>
          <p:cNvPr id="8" name="图片 7" descr="未标题-2"/>
          <p:cNvPicPr>
            <a:picLocks noChangeAspect="1"/>
          </p:cNvPicPr>
          <p:nvPr/>
        </p:nvPicPr>
        <p:blipFill>
          <a:blip r:embed="rId3"/>
          <a:stretch>
            <a:fillRect/>
          </a:stretch>
        </p:blipFill>
        <p:spPr>
          <a:xfrm rot="840000">
            <a:off x="4269105" y="3240405"/>
            <a:ext cx="1636395" cy="84772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D3CDB7"/>
        </a:solidFill>
        <a:effectLst/>
      </p:bgPr>
    </p:bg>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23495"/>
            <a:ext cx="9144000" cy="51638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pic>
        <p:nvPicPr>
          <p:cNvPr id="8" name="图片 7" descr="未标题-2"/>
          <p:cNvPicPr>
            <a:picLocks noChangeAspect="1"/>
          </p:cNvPicPr>
          <p:nvPr/>
        </p:nvPicPr>
        <p:blipFill>
          <a:blip r:embed="rId1"/>
          <a:stretch>
            <a:fillRect/>
          </a:stretch>
        </p:blipFill>
        <p:spPr>
          <a:xfrm rot="840000">
            <a:off x="5741670" y="2061210"/>
            <a:ext cx="1636395" cy="847725"/>
          </a:xfrm>
          <a:prstGeom prst="rect">
            <a:avLst/>
          </a:prstGeom>
        </p:spPr>
      </p:pic>
      <p:pic>
        <p:nvPicPr>
          <p:cNvPr id="3" name="图片 2" descr="VCG41600816505"/>
          <p:cNvPicPr>
            <a:picLocks noChangeAspect="1"/>
          </p:cNvPicPr>
          <p:nvPr/>
        </p:nvPicPr>
        <p:blipFill>
          <a:blip r:embed="rId2"/>
          <a:srcRect l="17605" t="12790" r="22892" b="10062"/>
          <a:stretch>
            <a:fillRect/>
          </a:stretch>
        </p:blipFill>
        <p:spPr>
          <a:xfrm>
            <a:off x="1570355" y="1364615"/>
            <a:ext cx="3787140" cy="3683635"/>
          </a:xfrm>
          <a:prstGeom prst="rect">
            <a:avLst/>
          </a:prstGeom>
        </p:spPr>
      </p:pic>
      <p:pic>
        <p:nvPicPr>
          <p:cNvPr id="9" name="图片 8" descr="预览图_千图网_编号32606177"/>
          <p:cNvPicPr>
            <a:picLocks noChangeAspect="1"/>
          </p:cNvPicPr>
          <p:nvPr/>
        </p:nvPicPr>
        <p:blipFill>
          <a:blip r:embed="rId3">
            <a:lum bright="-60000" contrast="-12000"/>
          </a:blip>
          <a:srcRect l="1880" t="2441" r="30631" b="3214"/>
          <a:stretch>
            <a:fillRect/>
          </a:stretch>
        </p:blipFill>
        <p:spPr>
          <a:xfrm rot="2340000">
            <a:off x="5466080" y="2652395"/>
            <a:ext cx="337185" cy="1315720"/>
          </a:xfrm>
          <a:prstGeom prst="rect">
            <a:avLst/>
          </a:prstGeom>
        </p:spPr>
      </p:pic>
      <p:pic>
        <p:nvPicPr>
          <p:cNvPr id="5" name="图片 4" descr="预览图_千图网_编号32606177"/>
          <p:cNvPicPr>
            <a:picLocks noChangeAspect="1"/>
          </p:cNvPicPr>
          <p:nvPr/>
        </p:nvPicPr>
        <p:blipFill>
          <a:blip r:embed="rId3">
            <a:lum bright="-60000" contrast="-12000"/>
          </a:blip>
          <a:srcRect l="1880" t="2441" r="27339" b="425"/>
          <a:stretch>
            <a:fillRect/>
          </a:stretch>
        </p:blipFill>
        <p:spPr>
          <a:xfrm rot="18600000">
            <a:off x="3002280" y="-36195"/>
            <a:ext cx="1228725" cy="168719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D3CDB7"/>
        </a:solidFill>
        <a:effectLst/>
      </p:bgPr>
    </p:bg>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23495"/>
            <a:ext cx="9144000" cy="51638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pic>
        <p:nvPicPr>
          <p:cNvPr id="8" name="图片 7" descr="VCG41600816505"/>
          <p:cNvPicPr>
            <a:picLocks noChangeAspect="1"/>
          </p:cNvPicPr>
          <p:nvPr/>
        </p:nvPicPr>
        <p:blipFill>
          <a:blip r:embed="rId1"/>
          <a:srcRect l="17605" t="12790" r="22892" b="10062"/>
          <a:stretch>
            <a:fillRect/>
          </a:stretch>
        </p:blipFill>
        <p:spPr>
          <a:xfrm>
            <a:off x="1570355" y="1364615"/>
            <a:ext cx="3787140" cy="3683635"/>
          </a:xfrm>
          <a:prstGeom prst="rect">
            <a:avLst/>
          </a:prstGeom>
        </p:spPr>
      </p:pic>
      <p:pic>
        <p:nvPicPr>
          <p:cNvPr id="5" name="图片 4" descr="预览图_千图网_编号32606177"/>
          <p:cNvPicPr>
            <a:picLocks noChangeAspect="1"/>
          </p:cNvPicPr>
          <p:nvPr/>
        </p:nvPicPr>
        <p:blipFill>
          <a:blip r:embed="rId2">
            <a:lum bright="-60000" contrast="-12000"/>
          </a:blip>
          <a:srcRect l="1880" t="2441" r="27339" b="425"/>
          <a:stretch>
            <a:fillRect/>
          </a:stretch>
        </p:blipFill>
        <p:spPr>
          <a:xfrm rot="18600000">
            <a:off x="2940050" y="-361950"/>
            <a:ext cx="1228725" cy="1687195"/>
          </a:xfrm>
          <a:prstGeom prst="rect">
            <a:avLst/>
          </a:prstGeom>
        </p:spPr>
      </p:pic>
      <p:pic>
        <p:nvPicPr>
          <p:cNvPr id="3" name="图片 2"/>
          <p:cNvPicPr>
            <a:picLocks noChangeAspect="1"/>
          </p:cNvPicPr>
          <p:nvPr/>
        </p:nvPicPr>
        <p:blipFill>
          <a:blip r:embed="rId3"/>
          <a:stretch>
            <a:fillRect/>
          </a:stretch>
        </p:blipFill>
        <p:spPr>
          <a:xfrm>
            <a:off x="6165215" y="1838325"/>
            <a:ext cx="1016000" cy="810895"/>
          </a:xfrm>
          <a:prstGeom prst="rect">
            <a:avLst/>
          </a:prstGeom>
          <a:ln w="12700">
            <a:noFill/>
          </a:ln>
        </p:spPr>
      </p:pic>
      <p:pic>
        <p:nvPicPr>
          <p:cNvPr id="7" name="图片 6" descr="预览图_千图网_编号32606177"/>
          <p:cNvPicPr>
            <a:picLocks noChangeAspect="1"/>
          </p:cNvPicPr>
          <p:nvPr/>
        </p:nvPicPr>
        <p:blipFill>
          <a:blip r:embed="rId2">
            <a:lum bright="-60000" contrast="-12000"/>
          </a:blip>
          <a:srcRect l="1880" t="2441" r="30631" b="3214"/>
          <a:stretch>
            <a:fillRect/>
          </a:stretch>
        </p:blipFill>
        <p:spPr>
          <a:xfrm rot="2340000">
            <a:off x="5379085" y="2674620"/>
            <a:ext cx="337185" cy="131572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D3CDB7"/>
        </a:solidFill>
        <a:effectLst/>
      </p:bgPr>
    </p:bg>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23495"/>
            <a:ext cx="9144000" cy="51638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图片 2" descr="VCG41600816505"/>
          <p:cNvPicPr>
            <a:picLocks noChangeAspect="1"/>
          </p:cNvPicPr>
          <p:nvPr/>
        </p:nvPicPr>
        <p:blipFill>
          <a:blip r:embed="rId1"/>
          <a:srcRect l="17605" t="12790" r="22892" b="10062"/>
          <a:stretch>
            <a:fillRect/>
          </a:stretch>
        </p:blipFill>
        <p:spPr>
          <a:xfrm>
            <a:off x="2085340" y="1390015"/>
            <a:ext cx="3787140" cy="3683635"/>
          </a:xfrm>
          <a:prstGeom prst="rect">
            <a:avLst/>
          </a:prstGeom>
        </p:spPr>
      </p:pic>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pic>
        <p:nvPicPr>
          <p:cNvPr id="5" name="图片 4" descr="预览图_千图网_编号32606177"/>
          <p:cNvPicPr>
            <a:picLocks noChangeAspect="1"/>
          </p:cNvPicPr>
          <p:nvPr/>
        </p:nvPicPr>
        <p:blipFill>
          <a:blip r:embed="rId2">
            <a:lum bright="-60000" contrast="-12000"/>
          </a:blip>
          <a:srcRect l="1880" t="2441" r="27339" b="425"/>
          <a:stretch>
            <a:fillRect/>
          </a:stretch>
        </p:blipFill>
        <p:spPr>
          <a:xfrm rot="18600000">
            <a:off x="3049905" y="-81280"/>
            <a:ext cx="1302385" cy="1788160"/>
          </a:xfrm>
          <a:prstGeom prst="rect">
            <a:avLst/>
          </a:prstGeom>
        </p:spPr>
      </p:pic>
      <p:sp>
        <p:nvSpPr>
          <p:cNvPr id="10" name="蝴蝶"/>
          <p:cNvSpPr/>
          <p:nvPr/>
        </p:nvSpPr>
        <p:spPr bwMode="auto">
          <a:xfrm rot="3660000">
            <a:off x="4558030" y="1095375"/>
            <a:ext cx="288290" cy="431800"/>
          </a:xfrm>
          <a:custGeom>
            <a:avLst/>
            <a:gdLst>
              <a:gd name="T0" fmla="*/ 2147483646 w 6015"/>
              <a:gd name="T1" fmla="*/ 2147483646 h 7358"/>
              <a:gd name="T2" fmla="*/ 2147483646 w 6015"/>
              <a:gd name="T3" fmla="*/ 2147483646 h 7358"/>
              <a:gd name="T4" fmla="*/ 2147483646 w 6015"/>
              <a:gd name="T5" fmla="*/ 2147483646 h 7358"/>
              <a:gd name="T6" fmla="*/ 2147483646 w 6015"/>
              <a:gd name="T7" fmla="*/ 2147483646 h 7358"/>
              <a:gd name="T8" fmla="*/ 2147483646 w 6015"/>
              <a:gd name="T9" fmla="*/ 190902075 h 7358"/>
              <a:gd name="T10" fmla="*/ 2147483646 w 6015"/>
              <a:gd name="T11" fmla="*/ 694164602 h 7358"/>
              <a:gd name="T12" fmla="*/ 2147483646 w 6015"/>
              <a:gd name="T13" fmla="*/ 2147483646 h 7358"/>
              <a:gd name="T14" fmla="*/ 2147483646 w 6015"/>
              <a:gd name="T15" fmla="*/ 2147483646 h 7358"/>
              <a:gd name="T16" fmla="*/ 2147483646 w 6015"/>
              <a:gd name="T17" fmla="*/ 2147483646 h 7358"/>
              <a:gd name="T18" fmla="*/ 2147483646 w 6015"/>
              <a:gd name="T19" fmla="*/ 2147483646 h 7358"/>
              <a:gd name="T20" fmla="*/ 2147483646 w 6015"/>
              <a:gd name="T21" fmla="*/ 2147483646 h 7358"/>
              <a:gd name="T22" fmla="*/ 2147483646 w 6015"/>
              <a:gd name="T23" fmla="*/ 2147483646 h 7358"/>
              <a:gd name="T24" fmla="*/ 2147483646 w 6015"/>
              <a:gd name="T25" fmla="*/ 2147483646 h 7358"/>
              <a:gd name="T26" fmla="*/ 2147483646 w 6015"/>
              <a:gd name="T27" fmla="*/ 2147483646 h 7358"/>
              <a:gd name="T28" fmla="*/ 2147483646 w 6015"/>
              <a:gd name="T29" fmla="*/ 2147483646 h 7358"/>
              <a:gd name="T30" fmla="*/ 2147483646 w 6015"/>
              <a:gd name="T31" fmla="*/ 2147483646 h 7358"/>
              <a:gd name="T32" fmla="*/ 2147483646 w 6015"/>
              <a:gd name="T33" fmla="*/ 2147483646 h 7358"/>
              <a:gd name="T34" fmla="*/ 2147483646 w 6015"/>
              <a:gd name="T35" fmla="*/ 2147483646 h 7358"/>
              <a:gd name="T36" fmla="*/ 2147483646 w 6015"/>
              <a:gd name="T37" fmla="*/ 2147483646 h 7358"/>
              <a:gd name="T38" fmla="*/ 2147483646 w 6015"/>
              <a:gd name="T39" fmla="*/ 2147483646 h 7358"/>
              <a:gd name="T40" fmla="*/ 2147483646 w 6015"/>
              <a:gd name="T41" fmla="*/ 2147483646 h 7358"/>
              <a:gd name="T42" fmla="*/ 2147483646 w 6015"/>
              <a:gd name="T43" fmla="*/ 2147483646 h 7358"/>
              <a:gd name="T44" fmla="*/ 2147483646 w 6015"/>
              <a:gd name="T45" fmla="*/ 2147483646 h 7358"/>
              <a:gd name="T46" fmla="*/ 2147483646 w 6015"/>
              <a:gd name="T47" fmla="*/ 2147483646 h 7358"/>
              <a:gd name="T48" fmla="*/ 2147483646 w 6015"/>
              <a:gd name="T49" fmla="*/ 2147483646 h 7358"/>
              <a:gd name="T50" fmla="*/ 2147483646 w 6015"/>
              <a:gd name="T51" fmla="*/ 2147483646 h 7358"/>
              <a:gd name="T52" fmla="*/ 2147483646 w 6015"/>
              <a:gd name="T53" fmla="*/ 2147483646 h 7358"/>
              <a:gd name="T54" fmla="*/ 2147483646 w 6015"/>
              <a:gd name="T55" fmla="*/ 2147483646 h 7358"/>
              <a:gd name="T56" fmla="*/ 2147483646 w 6015"/>
              <a:gd name="T57" fmla="*/ 2147483646 h 7358"/>
              <a:gd name="T58" fmla="*/ 2147483646 w 6015"/>
              <a:gd name="T59" fmla="*/ 2147483646 h 7358"/>
              <a:gd name="T60" fmla="*/ 2147483646 w 6015"/>
              <a:gd name="T61" fmla="*/ 2147483646 h 7358"/>
              <a:gd name="T62" fmla="*/ 2147483646 w 6015"/>
              <a:gd name="T63" fmla="*/ 2147483646 h 7358"/>
              <a:gd name="T64" fmla="*/ 2147483646 w 6015"/>
              <a:gd name="T65" fmla="*/ 2147483646 h 7358"/>
              <a:gd name="T66" fmla="*/ 2147483646 w 6015"/>
              <a:gd name="T67" fmla="*/ 2147483646 h 7358"/>
              <a:gd name="T68" fmla="*/ 2147483646 w 6015"/>
              <a:gd name="T69" fmla="*/ 2147483646 h 7358"/>
              <a:gd name="T70" fmla="*/ 2147483646 w 6015"/>
              <a:gd name="T71" fmla="*/ 2147483646 h 7358"/>
              <a:gd name="T72" fmla="*/ 2147483646 w 6015"/>
              <a:gd name="T73" fmla="*/ 2147483646 h 7358"/>
              <a:gd name="T74" fmla="*/ 2147483646 w 6015"/>
              <a:gd name="T75" fmla="*/ 2147483646 h 7358"/>
              <a:gd name="T76" fmla="*/ 2147483646 w 6015"/>
              <a:gd name="T77" fmla="*/ 2147483646 h 7358"/>
              <a:gd name="T78" fmla="*/ 2147483646 w 6015"/>
              <a:gd name="T79" fmla="*/ 2147483646 h 7358"/>
              <a:gd name="T80" fmla="*/ 2147483646 w 6015"/>
              <a:gd name="T81" fmla="*/ 2147483646 h 7358"/>
              <a:gd name="T82" fmla="*/ 2147483646 w 6015"/>
              <a:gd name="T83" fmla="*/ 2147483646 h 7358"/>
              <a:gd name="T84" fmla="*/ 2147483646 w 6015"/>
              <a:gd name="T85" fmla="*/ 2147483646 h 7358"/>
              <a:gd name="T86" fmla="*/ 2129875031 w 6015"/>
              <a:gd name="T87" fmla="*/ 2147483646 h 7358"/>
              <a:gd name="T88" fmla="*/ 0 w 6015"/>
              <a:gd name="T89" fmla="*/ 2147483646 h 7358"/>
              <a:gd name="T90" fmla="*/ 1870112889 w 6015"/>
              <a:gd name="T91" fmla="*/ 2147483646 h 7358"/>
              <a:gd name="T92" fmla="*/ 2147483646 w 6015"/>
              <a:gd name="T93" fmla="*/ 2147483646 h 7358"/>
              <a:gd name="T94" fmla="*/ 2147483646 w 6015"/>
              <a:gd name="T95" fmla="*/ 2147483646 h 7358"/>
              <a:gd name="T96" fmla="*/ 2147483646 w 6015"/>
              <a:gd name="T97" fmla="*/ 2147483646 h 7358"/>
              <a:gd name="T98" fmla="*/ 2147483646 w 6015"/>
              <a:gd name="T99" fmla="*/ 2147483646 h 7358"/>
              <a:gd name="T100" fmla="*/ 2147483646 w 6015"/>
              <a:gd name="T101" fmla="*/ 2147483646 h 7358"/>
              <a:gd name="T102" fmla="*/ 2147483646 w 6015"/>
              <a:gd name="T103" fmla="*/ 2147483646 h 7358"/>
              <a:gd name="T104" fmla="*/ 2147483646 w 6015"/>
              <a:gd name="T105" fmla="*/ 2147483646 h 7358"/>
              <a:gd name="T106" fmla="*/ 2147483646 w 6015"/>
              <a:gd name="T107" fmla="*/ 2147483646 h 7358"/>
              <a:gd name="T108" fmla="*/ 2147483646 w 6015"/>
              <a:gd name="T109" fmla="*/ 2147483646 h 7358"/>
              <a:gd name="T110" fmla="*/ 2147483646 w 6015"/>
              <a:gd name="T111" fmla="*/ 2147483646 h 7358"/>
              <a:gd name="T112" fmla="*/ 2147483646 w 6015"/>
              <a:gd name="T113" fmla="*/ 2147483646 h 7358"/>
              <a:gd name="T114" fmla="*/ 2147483646 w 6015"/>
              <a:gd name="T115" fmla="*/ 2147483646 h 7358"/>
              <a:gd name="T116" fmla="*/ 2147483646 w 6015"/>
              <a:gd name="T117" fmla="*/ 2147483646 h 7358"/>
              <a:gd name="T118" fmla="*/ 2147483646 w 6015"/>
              <a:gd name="T119" fmla="*/ 2147483646 h 7358"/>
              <a:gd name="T120" fmla="*/ 2147483646 w 6015"/>
              <a:gd name="T121" fmla="*/ 2147483646 h 735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6015" h="7358">
                <a:moveTo>
                  <a:pt x="2777" y="2897"/>
                </a:moveTo>
                <a:lnTo>
                  <a:pt x="2777" y="2897"/>
                </a:lnTo>
                <a:lnTo>
                  <a:pt x="2785" y="2895"/>
                </a:lnTo>
                <a:lnTo>
                  <a:pt x="2792" y="2895"/>
                </a:lnTo>
                <a:lnTo>
                  <a:pt x="2800" y="2895"/>
                </a:lnTo>
                <a:lnTo>
                  <a:pt x="2808" y="2897"/>
                </a:lnTo>
                <a:lnTo>
                  <a:pt x="2811" y="2802"/>
                </a:lnTo>
                <a:lnTo>
                  <a:pt x="2818" y="2692"/>
                </a:lnTo>
                <a:lnTo>
                  <a:pt x="2827" y="2565"/>
                </a:lnTo>
                <a:lnTo>
                  <a:pt x="2834" y="2497"/>
                </a:lnTo>
                <a:lnTo>
                  <a:pt x="2840" y="2425"/>
                </a:lnTo>
                <a:lnTo>
                  <a:pt x="2848" y="2351"/>
                </a:lnTo>
                <a:lnTo>
                  <a:pt x="2858" y="2274"/>
                </a:lnTo>
                <a:lnTo>
                  <a:pt x="2868" y="2195"/>
                </a:lnTo>
                <a:lnTo>
                  <a:pt x="2881" y="2112"/>
                </a:lnTo>
                <a:lnTo>
                  <a:pt x="2893" y="2028"/>
                </a:lnTo>
                <a:lnTo>
                  <a:pt x="2908" y="1942"/>
                </a:lnTo>
                <a:lnTo>
                  <a:pt x="2925" y="1854"/>
                </a:lnTo>
                <a:lnTo>
                  <a:pt x="2941" y="1764"/>
                </a:lnTo>
                <a:lnTo>
                  <a:pt x="2962" y="1672"/>
                </a:lnTo>
                <a:lnTo>
                  <a:pt x="2982" y="1580"/>
                </a:lnTo>
                <a:lnTo>
                  <a:pt x="3006" y="1486"/>
                </a:lnTo>
                <a:lnTo>
                  <a:pt x="3030" y="1392"/>
                </a:lnTo>
                <a:lnTo>
                  <a:pt x="3057" y="1296"/>
                </a:lnTo>
                <a:lnTo>
                  <a:pt x="3085" y="1201"/>
                </a:lnTo>
                <a:lnTo>
                  <a:pt x="3117" y="1105"/>
                </a:lnTo>
                <a:lnTo>
                  <a:pt x="3150" y="1008"/>
                </a:lnTo>
                <a:lnTo>
                  <a:pt x="3184" y="913"/>
                </a:lnTo>
                <a:lnTo>
                  <a:pt x="3223" y="817"/>
                </a:lnTo>
                <a:lnTo>
                  <a:pt x="3262" y="722"/>
                </a:lnTo>
                <a:lnTo>
                  <a:pt x="3305" y="627"/>
                </a:lnTo>
                <a:lnTo>
                  <a:pt x="3327" y="580"/>
                </a:lnTo>
                <a:lnTo>
                  <a:pt x="3350" y="533"/>
                </a:lnTo>
                <a:lnTo>
                  <a:pt x="3373" y="487"/>
                </a:lnTo>
                <a:lnTo>
                  <a:pt x="3397" y="440"/>
                </a:lnTo>
                <a:lnTo>
                  <a:pt x="3422" y="394"/>
                </a:lnTo>
                <a:lnTo>
                  <a:pt x="3448" y="348"/>
                </a:lnTo>
                <a:lnTo>
                  <a:pt x="3473" y="303"/>
                </a:lnTo>
                <a:lnTo>
                  <a:pt x="3500" y="258"/>
                </a:lnTo>
                <a:lnTo>
                  <a:pt x="3490" y="252"/>
                </a:lnTo>
                <a:lnTo>
                  <a:pt x="3481" y="244"/>
                </a:lnTo>
                <a:lnTo>
                  <a:pt x="3472" y="236"/>
                </a:lnTo>
                <a:lnTo>
                  <a:pt x="3464" y="226"/>
                </a:lnTo>
                <a:lnTo>
                  <a:pt x="3458" y="216"/>
                </a:lnTo>
                <a:lnTo>
                  <a:pt x="3452" y="205"/>
                </a:lnTo>
                <a:lnTo>
                  <a:pt x="3446" y="194"/>
                </a:lnTo>
                <a:lnTo>
                  <a:pt x="3442" y="182"/>
                </a:lnTo>
                <a:lnTo>
                  <a:pt x="3439" y="167"/>
                </a:lnTo>
                <a:lnTo>
                  <a:pt x="3436" y="154"/>
                </a:lnTo>
                <a:lnTo>
                  <a:pt x="3435" y="140"/>
                </a:lnTo>
                <a:lnTo>
                  <a:pt x="3436" y="126"/>
                </a:lnTo>
                <a:lnTo>
                  <a:pt x="3439" y="112"/>
                </a:lnTo>
                <a:lnTo>
                  <a:pt x="3442" y="100"/>
                </a:lnTo>
                <a:lnTo>
                  <a:pt x="3446" y="86"/>
                </a:lnTo>
                <a:lnTo>
                  <a:pt x="3452" y="75"/>
                </a:lnTo>
                <a:lnTo>
                  <a:pt x="3459" y="63"/>
                </a:lnTo>
                <a:lnTo>
                  <a:pt x="3467" y="53"/>
                </a:lnTo>
                <a:lnTo>
                  <a:pt x="3476" y="42"/>
                </a:lnTo>
                <a:lnTo>
                  <a:pt x="3486" y="32"/>
                </a:lnTo>
                <a:lnTo>
                  <a:pt x="3497" y="24"/>
                </a:lnTo>
                <a:lnTo>
                  <a:pt x="3508" y="18"/>
                </a:lnTo>
                <a:lnTo>
                  <a:pt x="3522" y="11"/>
                </a:lnTo>
                <a:lnTo>
                  <a:pt x="3535" y="6"/>
                </a:lnTo>
                <a:lnTo>
                  <a:pt x="3549" y="3"/>
                </a:lnTo>
                <a:lnTo>
                  <a:pt x="3562" y="1"/>
                </a:lnTo>
                <a:lnTo>
                  <a:pt x="3577" y="0"/>
                </a:lnTo>
                <a:lnTo>
                  <a:pt x="3590" y="1"/>
                </a:lnTo>
                <a:lnTo>
                  <a:pt x="3604" y="3"/>
                </a:lnTo>
                <a:lnTo>
                  <a:pt x="3617" y="6"/>
                </a:lnTo>
                <a:lnTo>
                  <a:pt x="3630" y="11"/>
                </a:lnTo>
                <a:lnTo>
                  <a:pt x="3642" y="17"/>
                </a:lnTo>
                <a:lnTo>
                  <a:pt x="3653" y="23"/>
                </a:lnTo>
                <a:lnTo>
                  <a:pt x="3665" y="31"/>
                </a:lnTo>
                <a:lnTo>
                  <a:pt x="3675" y="40"/>
                </a:lnTo>
                <a:lnTo>
                  <a:pt x="3684" y="50"/>
                </a:lnTo>
                <a:lnTo>
                  <a:pt x="3692" y="62"/>
                </a:lnTo>
                <a:lnTo>
                  <a:pt x="3699" y="73"/>
                </a:lnTo>
                <a:lnTo>
                  <a:pt x="3705" y="85"/>
                </a:lnTo>
                <a:lnTo>
                  <a:pt x="3711" y="100"/>
                </a:lnTo>
                <a:lnTo>
                  <a:pt x="3714" y="113"/>
                </a:lnTo>
                <a:lnTo>
                  <a:pt x="3716" y="127"/>
                </a:lnTo>
                <a:lnTo>
                  <a:pt x="3716" y="141"/>
                </a:lnTo>
                <a:lnTo>
                  <a:pt x="3716" y="155"/>
                </a:lnTo>
                <a:lnTo>
                  <a:pt x="3714" y="168"/>
                </a:lnTo>
                <a:lnTo>
                  <a:pt x="3711" y="181"/>
                </a:lnTo>
                <a:lnTo>
                  <a:pt x="3706" y="194"/>
                </a:lnTo>
                <a:lnTo>
                  <a:pt x="3701" y="207"/>
                </a:lnTo>
                <a:lnTo>
                  <a:pt x="3694" y="218"/>
                </a:lnTo>
                <a:lnTo>
                  <a:pt x="3685" y="229"/>
                </a:lnTo>
                <a:lnTo>
                  <a:pt x="3676" y="239"/>
                </a:lnTo>
                <a:lnTo>
                  <a:pt x="3667" y="248"/>
                </a:lnTo>
                <a:lnTo>
                  <a:pt x="3656" y="256"/>
                </a:lnTo>
                <a:lnTo>
                  <a:pt x="3643" y="264"/>
                </a:lnTo>
                <a:lnTo>
                  <a:pt x="3631" y="270"/>
                </a:lnTo>
                <a:lnTo>
                  <a:pt x="3617" y="275"/>
                </a:lnTo>
                <a:lnTo>
                  <a:pt x="3604" y="279"/>
                </a:lnTo>
                <a:lnTo>
                  <a:pt x="3590" y="280"/>
                </a:lnTo>
                <a:lnTo>
                  <a:pt x="3576" y="281"/>
                </a:lnTo>
                <a:lnTo>
                  <a:pt x="3562" y="280"/>
                </a:lnTo>
                <a:lnTo>
                  <a:pt x="3549" y="279"/>
                </a:lnTo>
                <a:lnTo>
                  <a:pt x="3536" y="275"/>
                </a:lnTo>
                <a:lnTo>
                  <a:pt x="3523" y="271"/>
                </a:lnTo>
                <a:lnTo>
                  <a:pt x="3512" y="265"/>
                </a:lnTo>
                <a:lnTo>
                  <a:pt x="3477" y="336"/>
                </a:lnTo>
                <a:lnTo>
                  <a:pt x="3437" y="421"/>
                </a:lnTo>
                <a:lnTo>
                  <a:pt x="3395" y="521"/>
                </a:lnTo>
                <a:lnTo>
                  <a:pt x="3371" y="578"/>
                </a:lnTo>
                <a:lnTo>
                  <a:pt x="3347" y="636"/>
                </a:lnTo>
                <a:lnTo>
                  <a:pt x="3324" y="699"/>
                </a:lnTo>
                <a:lnTo>
                  <a:pt x="3299" y="764"/>
                </a:lnTo>
                <a:lnTo>
                  <a:pt x="3273" y="834"/>
                </a:lnTo>
                <a:lnTo>
                  <a:pt x="3248" y="906"/>
                </a:lnTo>
                <a:lnTo>
                  <a:pt x="3223" y="981"/>
                </a:lnTo>
                <a:lnTo>
                  <a:pt x="3198" y="1060"/>
                </a:lnTo>
                <a:lnTo>
                  <a:pt x="3172" y="1142"/>
                </a:lnTo>
                <a:lnTo>
                  <a:pt x="3147" y="1226"/>
                </a:lnTo>
                <a:lnTo>
                  <a:pt x="3123" y="1314"/>
                </a:lnTo>
                <a:lnTo>
                  <a:pt x="3099" y="1405"/>
                </a:lnTo>
                <a:lnTo>
                  <a:pt x="3075" y="1499"/>
                </a:lnTo>
                <a:lnTo>
                  <a:pt x="3053" y="1595"/>
                </a:lnTo>
                <a:lnTo>
                  <a:pt x="3031" y="1694"/>
                </a:lnTo>
                <a:lnTo>
                  <a:pt x="3010" y="1797"/>
                </a:lnTo>
                <a:lnTo>
                  <a:pt x="2991" y="1900"/>
                </a:lnTo>
                <a:lnTo>
                  <a:pt x="2972" y="2008"/>
                </a:lnTo>
                <a:lnTo>
                  <a:pt x="2955" y="2117"/>
                </a:lnTo>
                <a:lnTo>
                  <a:pt x="2939" y="2229"/>
                </a:lnTo>
                <a:lnTo>
                  <a:pt x="2926" y="2344"/>
                </a:lnTo>
                <a:lnTo>
                  <a:pt x="2913" y="2460"/>
                </a:lnTo>
                <a:lnTo>
                  <a:pt x="2902" y="2579"/>
                </a:lnTo>
                <a:lnTo>
                  <a:pt x="2894" y="2701"/>
                </a:lnTo>
                <a:lnTo>
                  <a:pt x="2887" y="2824"/>
                </a:lnTo>
                <a:lnTo>
                  <a:pt x="2883" y="2950"/>
                </a:lnTo>
                <a:lnTo>
                  <a:pt x="2895" y="2964"/>
                </a:lnTo>
                <a:lnTo>
                  <a:pt x="2908" y="2978"/>
                </a:lnTo>
                <a:lnTo>
                  <a:pt x="2934" y="3012"/>
                </a:lnTo>
                <a:lnTo>
                  <a:pt x="2961" y="3050"/>
                </a:lnTo>
                <a:lnTo>
                  <a:pt x="2988" y="3093"/>
                </a:lnTo>
                <a:lnTo>
                  <a:pt x="3016" y="3141"/>
                </a:lnTo>
                <a:lnTo>
                  <a:pt x="3045" y="3193"/>
                </a:lnTo>
                <a:lnTo>
                  <a:pt x="3074" y="3249"/>
                </a:lnTo>
                <a:lnTo>
                  <a:pt x="3103" y="3310"/>
                </a:lnTo>
                <a:lnTo>
                  <a:pt x="3162" y="3198"/>
                </a:lnTo>
                <a:lnTo>
                  <a:pt x="3234" y="3066"/>
                </a:lnTo>
                <a:lnTo>
                  <a:pt x="3273" y="2994"/>
                </a:lnTo>
                <a:lnTo>
                  <a:pt x="3316" y="2919"/>
                </a:lnTo>
                <a:lnTo>
                  <a:pt x="3361" y="2841"/>
                </a:lnTo>
                <a:lnTo>
                  <a:pt x="3408" y="2761"/>
                </a:lnTo>
                <a:lnTo>
                  <a:pt x="3458" y="2680"/>
                </a:lnTo>
                <a:lnTo>
                  <a:pt x="3509" y="2597"/>
                </a:lnTo>
                <a:lnTo>
                  <a:pt x="3562" y="2513"/>
                </a:lnTo>
                <a:lnTo>
                  <a:pt x="3617" y="2430"/>
                </a:lnTo>
                <a:lnTo>
                  <a:pt x="3675" y="2345"/>
                </a:lnTo>
                <a:lnTo>
                  <a:pt x="3733" y="2262"/>
                </a:lnTo>
                <a:lnTo>
                  <a:pt x="3794" y="2180"/>
                </a:lnTo>
                <a:lnTo>
                  <a:pt x="3855" y="2099"/>
                </a:lnTo>
                <a:lnTo>
                  <a:pt x="3916" y="2021"/>
                </a:lnTo>
                <a:lnTo>
                  <a:pt x="3981" y="1945"/>
                </a:lnTo>
                <a:lnTo>
                  <a:pt x="4012" y="1908"/>
                </a:lnTo>
                <a:lnTo>
                  <a:pt x="4045" y="1872"/>
                </a:lnTo>
                <a:lnTo>
                  <a:pt x="4077" y="1837"/>
                </a:lnTo>
                <a:lnTo>
                  <a:pt x="4110" y="1803"/>
                </a:lnTo>
                <a:lnTo>
                  <a:pt x="4143" y="1770"/>
                </a:lnTo>
                <a:lnTo>
                  <a:pt x="4175" y="1738"/>
                </a:lnTo>
                <a:lnTo>
                  <a:pt x="4208" y="1707"/>
                </a:lnTo>
                <a:lnTo>
                  <a:pt x="4241" y="1677"/>
                </a:lnTo>
                <a:lnTo>
                  <a:pt x="4274" y="1648"/>
                </a:lnTo>
                <a:lnTo>
                  <a:pt x="4307" y="1621"/>
                </a:lnTo>
                <a:lnTo>
                  <a:pt x="4340" y="1595"/>
                </a:lnTo>
                <a:lnTo>
                  <a:pt x="4374" y="1571"/>
                </a:lnTo>
                <a:lnTo>
                  <a:pt x="4407" y="1548"/>
                </a:lnTo>
                <a:lnTo>
                  <a:pt x="4441" y="1527"/>
                </a:lnTo>
                <a:lnTo>
                  <a:pt x="4473" y="1506"/>
                </a:lnTo>
                <a:lnTo>
                  <a:pt x="4507" y="1488"/>
                </a:lnTo>
                <a:lnTo>
                  <a:pt x="4539" y="1473"/>
                </a:lnTo>
                <a:lnTo>
                  <a:pt x="4573" y="1458"/>
                </a:lnTo>
                <a:lnTo>
                  <a:pt x="4606" y="1445"/>
                </a:lnTo>
                <a:lnTo>
                  <a:pt x="4638" y="1434"/>
                </a:lnTo>
                <a:lnTo>
                  <a:pt x="4671" y="1425"/>
                </a:lnTo>
                <a:lnTo>
                  <a:pt x="4704" y="1419"/>
                </a:lnTo>
                <a:lnTo>
                  <a:pt x="4736" y="1414"/>
                </a:lnTo>
                <a:lnTo>
                  <a:pt x="4769" y="1412"/>
                </a:lnTo>
                <a:lnTo>
                  <a:pt x="4800" y="1411"/>
                </a:lnTo>
                <a:lnTo>
                  <a:pt x="4833" y="1413"/>
                </a:lnTo>
                <a:lnTo>
                  <a:pt x="4865" y="1418"/>
                </a:lnTo>
                <a:lnTo>
                  <a:pt x="4896" y="1424"/>
                </a:lnTo>
                <a:lnTo>
                  <a:pt x="4911" y="1429"/>
                </a:lnTo>
                <a:lnTo>
                  <a:pt x="4926" y="1433"/>
                </a:lnTo>
                <a:lnTo>
                  <a:pt x="4942" y="1440"/>
                </a:lnTo>
                <a:lnTo>
                  <a:pt x="4958" y="1447"/>
                </a:lnTo>
                <a:lnTo>
                  <a:pt x="4974" y="1454"/>
                </a:lnTo>
                <a:lnTo>
                  <a:pt x="4989" y="1463"/>
                </a:lnTo>
                <a:lnTo>
                  <a:pt x="5021" y="1482"/>
                </a:lnTo>
                <a:lnTo>
                  <a:pt x="5053" y="1504"/>
                </a:lnTo>
                <a:lnTo>
                  <a:pt x="5086" y="1530"/>
                </a:lnTo>
                <a:lnTo>
                  <a:pt x="5119" y="1559"/>
                </a:lnTo>
                <a:lnTo>
                  <a:pt x="5152" y="1591"/>
                </a:lnTo>
                <a:lnTo>
                  <a:pt x="5185" y="1624"/>
                </a:lnTo>
                <a:lnTo>
                  <a:pt x="5219" y="1662"/>
                </a:lnTo>
                <a:lnTo>
                  <a:pt x="5251" y="1701"/>
                </a:lnTo>
                <a:lnTo>
                  <a:pt x="5285" y="1743"/>
                </a:lnTo>
                <a:lnTo>
                  <a:pt x="5318" y="1786"/>
                </a:lnTo>
                <a:lnTo>
                  <a:pt x="5350" y="1834"/>
                </a:lnTo>
                <a:lnTo>
                  <a:pt x="5383" y="1882"/>
                </a:lnTo>
                <a:lnTo>
                  <a:pt x="5414" y="1933"/>
                </a:lnTo>
                <a:lnTo>
                  <a:pt x="5447" y="1984"/>
                </a:lnTo>
                <a:lnTo>
                  <a:pt x="5477" y="2039"/>
                </a:lnTo>
                <a:lnTo>
                  <a:pt x="5509" y="2095"/>
                </a:lnTo>
                <a:lnTo>
                  <a:pt x="5538" y="2153"/>
                </a:lnTo>
                <a:lnTo>
                  <a:pt x="5567" y="2211"/>
                </a:lnTo>
                <a:lnTo>
                  <a:pt x="5597" y="2272"/>
                </a:lnTo>
                <a:lnTo>
                  <a:pt x="5624" y="2334"/>
                </a:lnTo>
                <a:lnTo>
                  <a:pt x="5651" y="2397"/>
                </a:lnTo>
                <a:lnTo>
                  <a:pt x="5676" y="2461"/>
                </a:lnTo>
                <a:lnTo>
                  <a:pt x="5701" y="2526"/>
                </a:lnTo>
                <a:lnTo>
                  <a:pt x="5725" y="2593"/>
                </a:lnTo>
                <a:lnTo>
                  <a:pt x="5748" y="2660"/>
                </a:lnTo>
                <a:lnTo>
                  <a:pt x="5770" y="2728"/>
                </a:lnTo>
                <a:lnTo>
                  <a:pt x="5789" y="2796"/>
                </a:lnTo>
                <a:lnTo>
                  <a:pt x="5808" y="2865"/>
                </a:lnTo>
                <a:lnTo>
                  <a:pt x="5825" y="2933"/>
                </a:lnTo>
                <a:lnTo>
                  <a:pt x="5842" y="3003"/>
                </a:lnTo>
                <a:lnTo>
                  <a:pt x="5855" y="3073"/>
                </a:lnTo>
                <a:lnTo>
                  <a:pt x="5868" y="3142"/>
                </a:lnTo>
                <a:lnTo>
                  <a:pt x="5879" y="3212"/>
                </a:lnTo>
                <a:lnTo>
                  <a:pt x="5888" y="3282"/>
                </a:lnTo>
                <a:lnTo>
                  <a:pt x="5896" y="3350"/>
                </a:lnTo>
                <a:lnTo>
                  <a:pt x="5901" y="3420"/>
                </a:lnTo>
                <a:lnTo>
                  <a:pt x="5905" y="3489"/>
                </a:lnTo>
                <a:lnTo>
                  <a:pt x="5906" y="3556"/>
                </a:lnTo>
                <a:lnTo>
                  <a:pt x="5906" y="3625"/>
                </a:lnTo>
                <a:lnTo>
                  <a:pt x="5904" y="3691"/>
                </a:lnTo>
                <a:lnTo>
                  <a:pt x="5898" y="3758"/>
                </a:lnTo>
                <a:lnTo>
                  <a:pt x="5891" y="3822"/>
                </a:lnTo>
                <a:lnTo>
                  <a:pt x="5881" y="3886"/>
                </a:lnTo>
                <a:lnTo>
                  <a:pt x="5870" y="3949"/>
                </a:lnTo>
                <a:lnTo>
                  <a:pt x="5862" y="3980"/>
                </a:lnTo>
                <a:lnTo>
                  <a:pt x="5855" y="4011"/>
                </a:lnTo>
                <a:lnTo>
                  <a:pt x="5846" y="4041"/>
                </a:lnTo>
                <a:lnTo>
                  <a:pt x="5838" y="4071"/>
                </a:lnTo>
                <a:lnTo>
                  <a:pt x="5828" y="4100"/>
                </a:lnTo>
                <a:lnTo>
                  <a:pt x="5818" y="4130"/>
                </a:lnTo>
                <a:lnTo>
                  <a:pt x="5807" y="4159"/>
                </a:lnTo>
                <a:lnTo>
                  <a:pt x="5796" y="4187"/>
                </a:lnTo>
                <a:lnTo>
                  <a:pt x="5783" y="4215"/>
                </a:lnTo>
                <a:lnTo>
                  <a:pt x="5771" y="4243"/>
                </a:lnTo>
                <a:lnTo>
                  <a:pt x="5757" y="4270"/>
                </a:lnTo>
                <a:lnTo>
                  <a:pt x="5743" y="4297"/>
                </a:lnTo>
                <a:lnTo>
                  <a:pt x="5728" y="4323"/>
                </a:lnTo>
                <a:lnTo>
                  <a:pt x="5712" y="4349"/>
                </a:lnTo>
                <a:lnTo>
                  <a:pt x="5696" y="4374"/>
                </a:lnTo>
                <a:lnTo>
                  <a:pt x="5679" y="4398"/>
                </a:lnTo>
                <a:lnTo>
                  <a:pt x="5661" y="4423"/>
                </a:lnTo>
                <a:lnTo>
                  <a:pt x="5642" y="4447"/>
                </a:lnTo>
                <a:lnTo>
                  <a:pt x="5622" y="4470"/>
                </a:lnTo>
                <a:lnTo>
                  <a:pt x="5602" y="4493"/>
                </a:lnTo>
                <a:lnTo>
                  <a:pt x="5581" y="4515"/>
                </a:lnTo>
                <a:lnTo>
                  <a:pt x="5558" y="4537"/>
                </a:lnTo>
                <a:lnTo>
                  <a:pt x="5536" y="4558"/>
                </a:lnTo>
                <a:lnTo>
                  <a:pt x="5512" y="4578"/>
                </a:lnTo>
                <a:lnTo>
                  <a:pt x="5489" y="4597"/>
                </a:lnTo>
                <a:lnTo>
                  <a:pt x="5463" y="4617"/>
                </a:lnTo>
                <a:lnTo>
                  <a:pt x="5437" y="4636"/>
                </a:lnTo>
                <a:lnTo>
                  <a:pt x="5410" y="4654"/>
                </a:lnTo>
                <a:lnTo>
                  <a:pt x="5383" y="4671"/>
                </a:lnTo>
                <a:lnTo>
                  <a:pt x="5354" y="4687"/>
                </a:lnTo>
                <a:lnTo>
                  <a:pt x="5324" y="4703"/>
                </a:lnTo>
                <a:lnTo>
                  <a:pt x="5294" y="4718"/>
                </a:lnTo>
                <a:lnTo>
                  <a:pt x="5263" y="4732"/>
                </a:lnTo>
                <a:lnTo>
                  <a:pt x="5231" y="4746"/>
                </a:lnTo>
                <a:lnTo>
                  <a:pt x="5287" y="4781"/>
                </a:lnTo>
                <a:lnTo>
                  <a:pt x="5344" y="4817"/>
                </a:lnTo>
                <a:lnTo>
                  <a:pt x="5398" y="4853"/>
                </a:lnTo>
                <a:lnTo>
                  <a:pt x="5452" y="4890"/>
                </a:lnTo>
                <a:lnTo>
                  <a:pt x="5502" y="4927"/>
                </a:lnTo>
                <a:lnTo>
                  <a:pt x="5552" y="4965"/>
                </a:lnTo>
                <a:lnTo>
                  <a:pt x="5600" y="5003"/>
                </a:lnTo>
                <a:lnTo>
                  <a:pt x="5646" y="5042"/>
                </a:lnTo>
                <a:lnTo>
                  <a:pt x="5690" y="5081"/>
                </a:lnTo>
                <a:lnTo>
                  <a:pt x="5732" y="5121"/>
                </a:lnTo>
                <a:lnTo>
                  <a:pt x="5771" y="5161"/>
                </a:lnTo>
                <a:lnTo>
                  <a:pt x="5807" y="5202"/>
                </a:lnTo>
                <a:lnTo>
                  <a:pt x="5842" y="5243"/>
                </a:lnTo>
                <a:lnTo>
                  <a:pt x="5873" y="5284"/>
                </a:lnTo>
                <a:lnTo>
                  <a:pt x="5902" y="5327"/>
                </a:lnTo>
                <a:lnTo>
                  <a:pt x="5915" y="5347"/>
                </a:lnTo>
                <a:lnTo>
                  <a:pt x="5927" y="5369"/>
                </a:lnTo>
                <a:lnTo>
                  <a:pt x="5940" y="5390"/>
                </a:lnTo>
                <a:lnTo>
                  <a:pt x="5951" y="5412"/>
                </a:lnTo>
                <a:lnTo>
                  <a:pt x="5961" y="5433"/>
                </a:lnTo>
                <a:lnTo>
                  <a:pt x="5970" y="5455"/>
                </a:lnTo>
                <a:lnTo>
                  <a:pt x="5979" y="5477"/>
                </a:lnTo>
                <a:lnTo>
                  <a:pt x="5986" y="5498"/>
                </a:lnTo>
                <a:lnTo>
                  <a:pt x="5992" y="5521"/>
                </a:lnTo>
                <a:lnTo>
                  <a:pt x="5999" y="5542"/>
                </a:lnTo>
                <a:lnTo>
                  <a:pt x="6004" y="5564"/>
                </a:lnTo>
                <a:lnTo>
                  <a:pt x="6008" y="5587"/>
                </a:lnTo>
                <a:lnTo>
                  <a:pt x="6012" y="5608"/>
                </a:lnTo>
                <a:lnTo>
                  <a:pt x="6014" y="5631"/>
                </a:lnTo>
                <a:lnTo>
                  <a:pt x="6015" y="5653"/>
                </a:lnTo>
                <a:lnTo>
                  <a:pt x="6015" y="5676"/>
                </a:lnTo>
                <a:lnTo>
                  <a:pt x="6015" y="5698"/>
                </a:lnTo>
                <a:lnTo>
                  <a:pt x="6013" y="5721"/>
                </a:lnTo>
                <a:lnTo>
                  <a:pt x="6010" y="5743"/>
                </a:lnTo>
                <a:lnTo>
                  <a:pt x="6006" y="5767"/>
                </a:lnTo>
                <a:lnTo>
                  <a:pt x="6001" y="5789"/>
                </a:lnTo>
                <a:lnTo>
                  <a:pt x="5996" y="5812"/>
                </a:lnTo>
                <a:lnTo>
                  <a:pt x="5989" y="5835"/>
                </a:lnTo>
                <a:lnTo>
                  <a:pt x="5981" y="5858"/>
                </a:lnTo>
                <a:lnTo>
                  <a:pt x="5972" y="5882"/>
                </a:lnTo>
                <a:lnTo>
                  <a:pt x="5962" y="5904"/>
                </a:lnTo>
                <a:lnTo>
                  <a:pt x="5951" y="5928"/>
                </a:lnTo>
                <a:lnTo>
                  <a:pt x="5938" y="5951"/>
                </a:lnTo>
                <a:lnTo>
                  <a:pt x="5924" y="5974"/>
                </a:lnTo>
                <a:lnTo>
                  <a:pt x="5909" y="5997"/>
                </a:lnTo>
                <a:lnTo>
                  <a:pt x="5893" y="6021"/>
                </a:lnTo>
                <a:lnTo>
                  <a:pt x="5877" y="6045"/>
                </a:lnTo>
                <a:lnTo>
                  <a:pt x="5858" y="6068"/>
                </a:lnTo>
                <a:lnTo>
                  <a:pt x="5837" y="6091"/>
                </a:lnTo>
                <a:lnTo>
                  <a:pt x="5802" y="6130"/>
                </a:lnTo>
                <a:lnTo>
                  <a:pt x="5768" y="6166"/>
                </a:lnTo>
                <a:lnTo>
                  <a:pt x="5732" y="6200"/>
                </a:lnTo>
                <a:lnTo>
                  <a:pt x="5696" y="6230"/>
                </a:lnTo>
                <a:lnTo>
                  <a:pt x="5660" y="6257"/>
                </a:lnTo>
                <a:lnTo>
                  <a:pt x="5622" y="6283"/>
                </a:lnTo>
                <a:lnTo>
                  <a:pt x="5586" y="6305"/>
                </a:lnTo>
                <a:lnTo>
                  <a:pt x="5549" y="6325"/>
                </a:lnTo>
                <a:lnTo>
                  <a:pt x="5512" y="6343"/>
                </a:lnTo>
                <a:lnTo>
                  <a:pt x="5474" y="6357"/>
                </a:lnTo>
                <a:lnTo>
                  <a:pt x="5437" y="6371"/>
                </a:lnTo>
                <a:lnTo>
                  <a:pt x="5399" y="6381"/>
                </a:lnTo>
                <a:lnTo>
                  <a:pt x="5360" y="6389"/>
                </a:lnTo>
                <a:lnTo>
                  <a:pt x="5322" y="6394"/>
                </a:lnTo>
                <a:lnTo>
                  <a:pt x="5284" y="6399"/>
                </a:lnTo>
                <a:lnTo>
                  <a:pt x="5246" y="6400"/>
                </a:lnTo>
                <a:lnTo>
                  <a:pt x="5208" y="6400"/>
                </a:lnTo>
                <a:lnTo>
                  <a:pt x="5169" y="6398"/>
                </a:lnTo>
                <a:lnTo>
                  <a:pt x="5130" y="6393"/>
                </a:lnTo>
                <a:lnTo>
                  <a:pt x="5092" y="6388"/>
                </a:lnTo>
                <a:lnTo>
                  <a:pt x="5052" y="6380"/>
                </a:lnTo>
                <a:lnTo>
                  <a:pt x="5014" y="6370"/>
                </a:lnTo>
                <a:lnTo>
                  <a:pt x="4975" y="6358"/>
                </a:lnTo>
                <a:lnTo>
                  <a:pt x="4936" y="6346"/>
                </a:lnTo>
                <a:lnTo>
                  <a:pt x="4897" y="6330"/>
                </a:lnTo>
                <a:lnTo>
                  <a:pt x="4859" y="6314"/>
                </a:lnTo>
                <a:lnTo>
                  <a:pt x="4820" y="6296"/>
                </a:lnTo>
                <a:lnTo>
                  <a:pt x="4781" y="6277"/>
                </a:lnTo>
                <a:lnTo>
                  <a:pt x="4743" y="6257"/>
                </a:lnTo>
                <a:lnTo>
                  <a:pt x="4705" y="6236"/>
                </a:lnTo>
                <a:lnTo>
                  <a:pt x="4667" y="6212"/>
                </a:lnTo>
                <a:lnTo>
                  <a:pt x="4628" y="6188"/>
                </a:lnTo>
                <a:lnTo>
                  <a:pt x="4590" y="6163"/>
                </a:lnTo>
                <a:lnTo>
                  <a:pt x="4552" y="6136"/>
                </a:lnTo>
                <a:lnTo>
                  <a:pt x="4515" y="6109"/>
                </a:lnTo>
                <a:lnTo>
                  <a:pt x="4478" y="6079"/>
                </a:lnTo>
                <a:lnTo>
                  <a:pt x="4441" y="6050"/>
                </a:lnTo>
                <a:lnTo>
                  <a:pt x="4403" y="6020"/>
                </a:lnTo>
                <a:lnTo>
                  <a:pt x="4366" y="5988"/>
                </a:lnTo>
                <a:lnTo>
                  <a:pt x="4330" y="5956"/>
                </a:lnTo>
                <a:lnTo>
                  <a:pt x="4293" y="5923"/>
                </a:lnTo>
                <a:lnTo>
                  <a:pt x="4257" y="5891"/>
                </a:lnTo>
                <a:lnTo>
                  <a:pt x="4186" y="5821"/>
                </a:lnTo>
                <a:lnTo>
                  <a:pt x="4118" y="5750"/>
                </a:lnTo>
                <a:lnTo>
                  <a:pt x="4049" y="5678"/>
                </a:lnTo>
                <a:lnTo>
                  <a:pt x="3983" y="5605"/>
                </a:lnTo>
                <a:lnTo>
                  <a:pt x="3919" y="5531"/>
                </a:lnTo>
                <a:lnTo>
                  <a:pt x="3856" y="5455"/>
                </a:lnTo>
                <a:lnTo>
                  <a:pt x="3795" y="5381"/>
                </a:lnTo>
                <a:lnTo>
                  <a:pt x="3737" y="5307"/>
                </a:lnTo>
                <a:lnTo>
                  <a:pt x="3680" y="5235"/>
                </a:lnTo>
                <a:lnTo>
                  <a:pt x="3626" y="5163"/>
                </a:lnTo>
                <a:lnTo>
                  <a:pt x="3575" y="5094"/>
                </a:lnTo>
                <a:lnTo>
                  <a:pt x="3572" y="5132"/>
                </a:lnTo>
                <a:lnTo>
                  <a:pt x="3569" y="5166"/>
                </a:lnTo>
                <a:lnTo>
                  <a:pt x="3563" y="5196"/>
                </a:lnTo>
                <a:lnTo>
                  <a:pt x="3560" y="5209"/>
                </a:lnTo>
                <a:lnTo>
                  <a:pt x="3555" y="5222"/>
                </a:lnTo>
                <a:lnTo>
                  <a:pt x="3552" y="5233"/>
                </a:lnTo>
                <a:lnTo>
                  <a:pt x="3546" y="5243"/>
                </a:lnTo>
                <a:lnTo>
                  <a:pt x="3542" y="5252"/>
                </a:lnTo>
                <a:lnTo>
                  <a:pt x="3536" y="5260"/>
                </a:lnTo>
                <a:lnTo>
                  <a:pt x="3531" y="5266"/>
                </a:lnTo>
                <a:lnTo>
                  <a:pt x="3524" y="5272"/>
                </a:lnTo>
                <a:lnTo>
                  <a:pt x="3517" y="5277"/>
                </a:lnTo>
                <a:lnTo>
                  <a:pt x="3509" y="5279"/>
                </a:lnTo>
                <a:lnTo>
                  <a:pt x="3502" y="5281"/>
                </a:lnTo>
                <a:lnTo>
                  <a:pt x="3493" y="5281"/>
                </a:lnTo>
                <a:lnTo>
                  <a:pt x="3484" y="5280"/>
                </a:lnTo>
                <a:lnTo>
                  <a:pt x="3475" y="5278"/>
                </a:lnTo>
                <a:lnTo>
                  <a:pt x="3464" y="5273"/>
                </a:lnTo>
                <a:lnTo>
                  <a:pt x="3454" y="5268"/>
                </a:lnTo>
                <a:lnTo>
                  <a:pt x="3444" y="5261"/>
                </a:lnTo>
                <a:lnTo>
                  <a:pt x="3433" y="5253"/>
                </a:lnTo>
                <a:lnTo>
                  <a:pt x="3423" y="5244"/>
                </a:lnTo>
                <a:lnTo>
                  <a:pt x="3412" y="5233"/>
                </a:lnTo>
                <a:lnTo>
                  <a:pt x="3388" y="5208"/>
                </a:lnTo>
                <a:lnTo>
                  <a:pt x="3364" y="5179"/>
                </a:lnTo>
                <a:lnTo>
                  <a:pt x="3338" y="5144"/>
                </a:lnTo>
                <a:lnTo>
                  <a:pt x="3336" y="5229"/>
                </a:lnTo>
                <a:lnTo>
                  <a:pt x="3332" y="5318"/>
                </a:lnTo>
                <a:lnTo>
                  <a:pt x="3327" y="5410"/>
                </a:lnTo>
                <a:lnTo>
                  <a:pt x="3322" y="5506"/>
                </a:lnTo>
                <a:lnTo>
                  <a:pt x="3314" y="5603"/>
                </a:lnTo>
                <a:lnTo>
                  <a:pt x="3305" y="5702"/>
                </a:lnTo>
                <a:lnTo>
                  <a:pt x="3293" y="5802"/>
                </a:lnTo>
                <a:lnTo>
                  <a:pt x="3281" y="5903"/>
                </a:lnTo>
                <a:lnTo>
                  <a:pt x="3266" y="6004"/>
                </a:lnTo>
                <a:lnTo>
                  <a:pt x="3250" y="6105"/>
                </a:lnTo>
                <a:lnTo>
                  <a:pt x="3230" y="6205"/>
                </a:lnTo>
                <a:lnTo>
                  <a:pt x="3220" y="6255"/>
                </a:lnTo>
                <a:lnTo>
                  <a:pt x="3209" y="6304"/>
                </a:lnTo>
                <a:lnTo>
                  <a:pt x="3197" y="6354"/>
                </a:lnTo>
                <a:lnTo>
                  <a:pt x="3184" y="6402"/>
                </a:lnTo>
                <a:lnTo>
                  <a:pt x="3172" y="6449"/>
                </a:lnTo>
                <a:lnTo>
                  <a:pt x="3157" y="6498"/>
                </a:lnTo>
                <a:lnTo>
                  <a:pt x="3143" y="6544"/>
                </a:lnTo>
                <a:lnTo>
                  <a:pt x="3128" y="6590"/>
                </a:lnTo>
                <a:lnTo>
                  <a:pt x="3111" y="6635"/>
                </a:lnTo>
                <a:lnTo>
                  <a:pt x="3094" y="6680"/>
                </a:lnTo>
                <a:lnTo>
                  <a:pt x="3078" y="6724"/>
                </a:lnTo>
                <a:lnTo>
                  <a:pt x="3058" y="6766"/>
                </a:lnTo>
                <a:lnTo>
                  <a:pt x="3039" y="6808"/>
                </a:lnTo>
                <a:lnTo>
                  <a:pt x="3019" y="6849"/>
                </a:lnTo>
                <a:lnTo>
                  <a:pt x="2998" y="6888"/>
                </a:lnTo>
                <a:lnTo>
                  <a:pt x="2976" y="6926"/>
                </a:lnTo>
                <a:lnTo>
                  <a:pt x="2953" y="6963"/>
                </a:lnTo>
                <a:lnTo>
                  <a:pt x="2929" y="6999"/>
                </a:lnTo>
                <a:lnTo>
                  <a:pt x="2904" y="7034"/>
                </a:lnTo>
                <a:lnTo>
                  <a:pt x="2878" y="7068"/>
                </a:lnTo>
                <a:lnTo>
                  <a:pt x="2851" y="7099"/>
                </a:lnTo>
                <a:lnTo>
                  <a:pt x="2823" y="7129"/>
                </a:lnTo>
                <a:lnTo>
                  <a:pt x="2795" y="7158"/>
                </a:lnTo>
                <a:lnTo>
                  <a:pt x="2765" y="7185"/>
                </a:lnTo>
                <a:lnTo>
                  <a:pt x="2733" y="7209"/>
                </a:lnTo>
                <a:lnTo>
                  <a:pt x="2702" y="7233"/>
                </a:lnTo>
                <a:lnTo>
                  <a:pt x="2668" y="7254"/>
                </a:lnTo>
                <a:lnTo>
                  <a:pt x="2634" y="7275"/>
                </a:lnTo>
                <a:lnTo>
                  <a:pt x="2598" y="7293"/>
                </a:lnTo>
                <a:lnTo>
                  <a:pt x="2562" y="7308"/>
                </a:lnTo>
                <a:lnTo>
                  <a:pt x="2524" y="7322"/>
                </a:lnTo>
                <a:lnTo>
                  <a:pt x="2485" y="7333"/>
                </a:lnTo>
                <a:lnTo>
                  <a:pt x="2444" y="7342"/>
                </a:lnTo>
                <a:lnTo>
                  <a:pt x="2403" y="7350"/>
                </a:lnTo>
                <a:lnTo>
                  <a:pt x="2360" y="7355"/>
                </a:lnTo>
                <a:lnTo>
                  <a:pt x="2316" y="7357"/>
                </a:lnTo>
                <a:lnTo>
                  <a:pt x="2270" y="7358"/>
                </a:lnTo>
                <a:lnTo>
                  <a:pt x="2224" y="7356"/>
                </a:lnTo>
                <a:lnTo>
                  <a:pt x="2176" y="7350"/>
                </a:lnTo>
                <a:lnTo>
                  <a:pt x="2126" y="7343"/>
                </a:lnTo>
                <a:lnTo>
                  <a:pt x="2076" y="7333"/>
                </a:lnTo>
                <a:lnTo>
                  <a:pt x="2023" y="7320"/>
                </a:lnTo>
                <a:lnTo>
                  <a:pt x="1992" y="7311"/>
                </a:lnTo>
                <a:lnTo>
                  <a:pt x="1963" y="7302"/>
                </a:lnTo>
                <a:lnTo>
                  <a:pt x="1935" y="7292"/>
                </a:lnTo>
                <a:lnTo>
                  <a:pt x="1908" y="7281"/>
                </a:lnTo>
                <a:lnTo>
                  <a:pt x="1882" y="7269"/>
                </a:lnTo>
                <a:lnTo>
                  <a:pt x="1856" y="7258"/>
                </a:lnTo>
                <a:lnTo>
                  <a:pt x="1833" y="7244"/>
                </a:lnTo>
                <a:lnTo>
                  <a:pt x="1810" y="7232"/>
                </a:lnTo>
                <a:lnTo>
                  <a:pt x="1788" y="7217"/>
                </a:lnTo>
                <a:lnTo>
                  <a:pt x="1767" y="7203"/>
                </a:lnTo>
                <a:lnTo>
                  <a:pt x="1747" y="7188"/>
                </a:lnTo>
                <a:lnTo>
                  <a:pt x="1729" y="7171"/>
                </a:lnTo>
                <a:lnTo>
                  <a:pt x="1711" y="7155"/>
                </a:lnTo>
                <a:lnTo>
                  <a:pt x="1694" y="7139"/>
                </a:lnTo>
                <a:lnTo>
                  <a:pt x="1679" y="7121"/>
                </a:lnTo>
                <a:lnTo>
                  <a:pt x="1663" y="7103"/>
                </a:lnTo>
                <a:lnTo>
                  <a:pt x="1649" y="7085"/>
                </a:lnTo>
                <a:lnTo>
                  <a:pt x="1636" y="7066"/>
                </a:lnTo>
                <a:lnTo>
                  <a:pt x="1623" y="7045"/>
                </a:lnTo>
                <a:lnTo>
                  <a:pt x="1612" y="7025"/>
                </a:lnTo>
                <a:lnTo>
                  <a:pt x="1602" y="7005"/>
                </a:lnTo>
                <a:lnTo>
                  <a:pt x="1592" y="6983"/>
                </a:lnTo>
                <a:lnTo>
                  <a:pt x="1584" y="6962"/>
                </a:lnTo>
                <a:lnTo>
                  <a:pt x="1576" y="6940"/>
                </a:lnTo>
                <a:lnTo>
                  <a:pt x="1568" y="6917"/>
                </a:lnTo>
                <a:lnTo>
                  <a:pt x="1563" y="6895"/>
                </a:lnTo>
                <a:lnTo>
                  <a:pt x="1557" y="6871"/>
                </a:lnTo>
                <a:lnTo>
                  <a:pt x="1553" y="6847"/>
                </a:lnTo>
                <a:lnTo>
                  <a:pt x="1548" y="6823"/>
                </a:lnTo>
                <a:lnTo>
                  <a:pt x="1546" y="6798"/>
                </a:lnTo>
                <a:lnTo>
                  <a:pt x="1544" y="6773"/>
                </a:lnTo>
                <a:lnTo>
                  <a:pt x="1541" y="6747"/>
                </a:lnTo>
                <a:lnTo>
                  <a:pt x="1540" y="6721"/>
                </a:lnTo>
                <a:lnTo>
                  <a:pt x="1540" y="6696"/>
                </a:lnTo>
                <a:lnTo>
                  <a:pt x="1541" y="6670"/>
                </a:lnTo>
                <a:lnTo>
                  <a:pt x="1542" y="6643"/>
                </a:lnTo>
                <a:lnTo>
                  <a:pt x="1546" y="6589"/>
                </a:lnTo>
                <a:lnTo>
                  <a:pt x="1554" y="6533"/>
                </a:lnTo>
                <a:lnTo>
                  <a:pt x="1563" y="6476"/>
                </a:lnTo>
                <a:lnTo>
                  <a:pt x="1574" y="6418"/>
                </a:lnTo>
                <a:lnTo>
                  <a:pt x="1589" y="6359"/>
                </a:lnTo>
                <a:lnTo>
                  <a:pt x="1604" y="6300"/>
                </a:lnTo>
                <a:lnTo>
                  <a:pt x="1622" y="6239"/>
                </a:lnTo>
                <a:lnTo>
                  <a:pt x="1643" y="6178"/>
                </a:lnTo>
                <a:lnTo>
                  <a:pt x="1665" y="6118"/>
                </a:lnTo>
                <a:lnTo>
                  <a:pt x="1689" y="6055"/>
                </a:lnTo>
                <a:lnTo>
                  <a:pt x="1715" y="5993"/>
                </a:lnTo>
                <a:lnTo>
                  <a:pt x="1742" y="5930"/>
                </a:lnTo>
                <a:lnTo>
                  <a:pt x="1770" y="5867"/>
                </a:lnTo>
                <a:lnTo>
                  <a:pt x="1799" y="5804"/>
                </a:lnTo>
                <a:lnTo>
                  <a:pt x="1764" y="5813"/>
                </a:lnTo>
                <a:lnTo>
                  <a:pt x="1728" y="5821"/>
                </a:lnTo>
                <a:lnTo>
                  <a:pt x="1694" y="5828"/>
                </a:lnTo>
                <a:lnTo>
                  <a:pt x="1659" y="5833"/>
                </a:lnTo>
                <a:lnTo>
                  <a:pt x="1626" y="5838"/>
                </a:lnTo>
                <a:lnTo>
                  <a:pt x="1592" y="5841"/>
                </a:lnTo>
                <a:lnTo>
                  <a:pt x="1558" y="5843"/>
                </a:lnTo>
                <a:lnTo>
                  <a:pt x="1526" y="5844"/>
                </a:lnTo>
                <a:lnTo>
                  <a:pt x="1493" y="5844"/>
                </a:lnTo>
                <a:lnTo>
                  <a:pt x="1460" y="5843"/>
                </a:lnTo>
                <a:lnTo>
                  <a:pt x="1429" y="5841"/>
                </a:lnTo>
                <a:lnTo>
                  <a:pt x="1397" y="5838"/>
                </a:lnTo>
                <a:lnTo>
                  <a:pt x="1366" y="5834"/>
                </a:lnTo>
                <a:lnTo>
                  <a:pt x="1336" y="5829"/>
                </a:lnTo>
                <a:lnTo>
                  <a:pt x="1304" y="5823"/>
                </a:lnTo>
                <a:lnTo>
                  <a:pt x="1274" y="5816"/>
                </a:lnTo>
                <a:lnTo>
                  <a:pt x="1244" y="5808"/>
                </a:lnTo>
                <a:lnTo>
                  <a:pt x="1215" y="5799"/>
                </a:lnTo>
                <a:lnTo>
                  <a:pt x="1186" y="5790"/>
                </a:lnTo>
                <a:lnTo>
                  <a:pt x="1157" y="5779"/>
                </a:lnTo>
                <a:lnTo>
                  <a:pt x="1129" y="5768"/>
                </a:lnTo>
                <a:lnTo>
                  <a:pt x="1101" y="5756"/>
                </a:lnTo>
                <a:lnTo>
                  <a:pt x="1072" y="5743"/>
                </a:lnTo>
                <a:lnTo>
                  <a:pt x="1045" y="5729"/>
                </a:lnTo>
                <a:lnTo>
                  <a:pt x="1018" y="5714"/>
                </a:lnTo>
                <a:lnTo>
                  <a:pt x="991" y="5698"/>
                </a:lnTo>
                <a:lnTo>
                  <a:pt x="964" y="5683"/>
                </a:lnTo>
                <a:lnTo>
                  <a:pt x="939" y="5666"/>
                </a:lnTo>
                <a:lnTo>
                  <a:pt x="913" y="5648"/>
                </a:lnTo>
                <a:lnTo>
                  <a:pt x="888" y="5630"/>
                </a:lnTo>
                <a:lnTo>
                  <a:pt x="863" y="5611"/>
                </a:lnTo>
                <a:lnTo>
                  <a:pt x="838" y="5590"/>
                </a:lnTo>
                <a:lnTo>
                  <a:pt x="814" y="5570"/>
                </a:lnTo>
                <a:lnTo>
                  <a:pt x="790" y="5549"/>
                </a:lnTo>
                <a:lnTo>
                  <a:pt x="767" y="5526"/>
                </a:lnTo>
                <a:lnTo>
                  <a:pt x="743" y="5504"/>
                </a:lnTo>
                <a:lnTo>
                  <a:pt x="698" y="5458"/>
                </a:lnTo>
                <a:lnTo>
                  <a:pt x="654" y="5408"/>
                </a:lnTo>
                <a:lnTo>
                  <a:pt x="611" y="5358"/>
                </a:lnTo>
                <a:lnTo>
                  <a:pt x="570" y="5304"/>
                </a:lnTo>
                <a:lnTo>
                  <a:pt x="530" y="5248"/>
                </a:lnTo>
                <a:lnTo>
                  <a:pt x="492" y="5191"/>
                </a:lnTo>
                <a:lnTo>
                  <a:pt x="455" y="5133"/>
                </a:lnTo>
                <a:lnTo>
                  <a:pt x="419" y="5072"/>
                </a:lnTo>
                <a:lnTo>
                  <a:pt x="385" y="5010"/>
                </a:lnTo>
                <a:lnTo>
                  <a:pt x="353" y="4947"/>
                </a:lnTo>
                <a:lnTo>
                  <a:pt x="321" y="4883"/>
                </a:lnTo>
                <a:lnTo>
                  <a:pt x="291" y="4818"/>
                </a:lnTo>
                <a:lnTo>
                  <a:pt x="263" y="4751"/>
                </a:lnTo>
                <a:lnTo>
                  <a:pt x="236" y="4685"/>
                </a:lnTo>
                <a:lnTo>
                  <a:pt x="211" y="4618"/>
                </a:lnTo>
                <a:lnTo>
                  <a:pt x="186" y="4549"/>
                </a:lnTo>
                <a:lnTo>
                  <a:pt x="164" y="4481"/>
                </a:lnTo>
                <a:lnTo>
                  <a:pt x="142" y="4412"/>
                </a:lnTo>
                <a:lnTo>
                  <a:pt x="123" y="4342"/>
                </a:lnTo>
                <a:lnTo>
                  <a:pt x="104" y="4274"/>
                </a:lnTo>
                <a:lnTo>
                  <a:pt x="88" y="4204"/>
                </a:lnTo>
                <a:lnTo>
                  <a:pt x="73" y="4135"/>
                </a:lnTo>
                <a:lnTo>
                  <a:pt x="59" y="4067"/>
                </a:lnTo>
                <a:lnTo>
                  <a:pt x="46" y="3999"/>
                </a:lnTo>
                <a:lnTo>
                  <a:pt x="36" y="3932"/>
                </a:lnTo>
                <a:lnTo>
                  <a:pt x="25" y="3865"/>
                </a:lnTo>
                <a:lnTo>
                  <a:pt x="18" y="3800"/>
                </a:lnTo>
                <a:lnTo>
                  <a:pt x="11" y="3735"/>
                </a:lnTo>
                <a:lnTo>
                  <a:pt x="6" y="3671"/>
                </a:lnTo>
                <a:lnTo>
                  <a:pt x="2" y="3609"/>
                </a:lnTo>
                <a:lnTo>
                  <a:pt x="0" y="3548"/>
                </a:lnTo>
                <a:lnTo>
                  <a:pt x="0" y="3489"/>
                </a:lnTo>
                <a:lnTo>
                  <a:pt x="1" y="3430"/>
                </a:lnTo>
                <a:lnTo>
                  <a:pt x="3" y="3374"/>
                </a:lnTo>
                <a:lnTo>
                  <a:pt x="6" y="3320"/>
                </a:lnTo>
                <a:lnTo>
                  <a:pt x="11" y="3267"/>
                </a:lnTo>
                <a:lnTo>
                  <a:pt x="18" y="3218"/>
                </a:lnTo>
                <a:lnTo>
                  <a:pt x="27" y="3169"/>
                </a:lnTo>
                <a:lnTo>
                  <a:pt x="36" y="3124"/>
                </a:lnTo>
                <a:lnTo>
                  <a:pt x="47" y="3081"/>
                </a:lnTo>
                <a:lnTo>
                  <a:pt x="60" y="3040"/>
                </a:lnTo>
                <a:lnTo>
                  <a:pt x="74" y="3003"/>
                </a:lnTo>
                <a:lnTo>
                  <a:pt x="90" y="2968"/>
                </a:lnTo>
                <a:lnTo>
                  <a:pt x="99" y="2952"/>
                </a:lnTo>
                <a:lnTo>
                  <a:pt x="108" y="2937"/>
                </a:lnTo>
                <a:lnTo>
                  <a:pt x="117" y="2922"/>
                </a:lnTo>
                <a:lnTo>
                  <a:pt x="125" y="2909"/>
                </a:lnTo>
                <a:lnTo>
                  <a:pt x="136" y="2895"/>
                </a:lnTo>
                <a:lnTo>
                  <a:pt x="146" y="2883"/>
                </a:lnTo>
                <a:lnTo>
                  <a:pt x="169" y="2859"/>
                </a:lnTo>
                <a:lnTo>
                  <a:pt x="194" y="2837"/>
                </a:lnTo>
                <a:lnTo>
                  <a:pt x="220" y="2816"/>
                </a:lnTo>
                <a:lnTo>
                  <a:pt x="248" y="2798"/>
                </a:lnTo>
                <a:lnTo>
                  <a:pt x="277" y="2782"/>
                </a:lnTo>
                <a:lnTo>
                  <a:pt x="309" y="2767"/>
                </a:lnTo>
                <a:lnTo>
                  <a:pt x="341" y="2755"/>
                </a:lnTo>
                <a:lnTo>
                  <a:pt x="375" y="2743"/>
                </a:lnTo>
                <a:lnTo>
                  <a:pt x="410" y="2734"/>
                </a:lnTo>
                <a:lnTo>
                  <a:pt x="446" y="2726"/>
                </a:lnTo>
                <a:lnTo>
                  <a:pt x="484" y="2721"/>
                </a:lnTo>
                <a:lnTo>
                  <a:pt x="522" y="2716"/>
                </a:lnTo>
                <a:lnTo>
                  <a:pt x="562" y="2713"/>
                </a:lnTo>
                <a:lnTo>
                  <a:pt x="602" y="2711"/>
                </a:lnTo>
                <a:lnTo>
                  <a:pt x="644" y="2711"/>
                </a:lnTo>
                <a:lnTo>
                  <a:pt x="687" y="2712"/>
                </a:lnTo>
                <a:lnTo>
                  <a:pt x="731" y="2714"/>
                </a:lnTo>
                <a:lnTo>
                  <a:pt x="774" y="2719"/>
                </a:lnTo>
                <a:lnTo>
                  <a:pt x="819" y="2723"/>
                </a:lnTo>
                <a:lnTo>
                  <a:pt x="865" y="2730"/>
                </a:lnTo>
                <a:lnTo>
                  <a:pt x="912" y="2737"/>
                </a:lnTo>
                <a:lnTo>
                  <a:pt x="959" y="2744"/>
                </a:lnTo>
                <a:lnTo>
                  <a:pt x="1006" y="2755"/>
                </a:lnTo>
                <a:lnTo>
                  <a:pt x="1054" y="2765"/>
                </a:lnTo>
                <a:lnTo>
                  <a:pt x="1103" y="2776"/>
                </a:lnTo>
                <a:lnTo>
                  <a:pt x="1151" y="2788"/>
                </a:lnTo>
                <a:lnTo>
                  <a:pt x="1201" y="2801"/>
                </a:lnTo>
                <a:lnTo>
                  <a:pt x="1249" y="2815"/>
                </a:lnTo>
                <a:lnTo>
                  <a:pt x="1349" y="2846"/>
                </a:lnTo>
                <a:lnTo>
                  <a:pt x="1448" y="2878"/>
                </a:lnTo>
                <a:lnTo>
                  <a:pt x="1548" y="2913"/>
                </a:lnTo>
                <a:lnTo>
                  <a:pt x="1647" y="2950"/>
                </a:lnTo>
                <a:lnTo>
                  <a:pt x="1746" y="2988"/>
                </a:lnTo>
                <a:lnTo>
                  <a:pt x="1843" y="3029"/>
                </a:lnTo>
                <a:lnTo>
                  <a:pt x="1938" y="3069"/>
                </a:lnTo>
                <a:lnTo>
                  <a:pt x="2032" y="3110"/>
                </a:lnTo>
                <a:lnTo>
                  <a:pt x="2122" y="3151"/>
                </a:lnTo>
                <a:lnTo>
                  <a:pt x="2209" y="3193"/>
                </a:lnTo>
                <a:lnTo>
                  <a:pt x="2294" y="3234"/>
                </a:lnTo>
                <a:lnTo>
                  <a:pt x="2374" y="3273"/>
                </a:lnTo>
                <a:lnTo>
                  <a:pt x="2449" y="3311"/>
                </a:lnTo>
                <a:lnTo>
                  <a:pt x="2521" y="3348"/>
                </a:lnTo>
                <a:lnTo>
                  <a:pt x="2647" y="3415"/>
                </a:lnTo>
                <a:lnTo>
                  <a:pt x="2748" y="3471"/>
                </a:lnTo>
                <a:lnTo>
                  <a:pt x="2738" y="3401"/>
                </a:lnTo>
                <a:lnTo>
                  <a:pt x="2729" y="3336"/>
                </a:lnTo>
                <a:lnTo>
                  <a:pt x="2721" y="3274"/>
                </a:lnTo>
                <a:lnTo>
                  <a:pt x="2717" y="3216"/>
                </a:lnTo>
                <a:lnTo>
                  <a:pt x="2713" y="3162"/>
                </a:lnTo>
                <a:lnTo>
                  <a:pt x="2712" y="3112"/>
                </a:lnTo>
                <a:lnTo>
                  <a:pt x="2713" y="3066"/>
                </a:lnTo>
                <a:lnTo>
                  <a:pt x="2717" y="3026"/>
                </a:lnTo>
                <a:lnTo>
                  <a:pt x="2642" y="2923"/>
                </a:lnTo>
                <a:lnTo>
                  <a:pt x="2567" y="2823"/>
                </a:lnTo>
                <a:lnTo>
                  <a:pt x="2492" y="2726"/>
                </a:lnTo>
                <a:lnTo>
                  <a:pt x="2416" y="2633"/>
                </a:lnTo>
                <a:lnTo>
                  <a:pt x="2340" y="2542"/>
                </a:lnTo>
                <a:lnTo>
                  <a:pt x="2263" y="2454"/>
                </a:lnTo>
                <a:lnTo>
                  <a:pt x="2187" y="2369"/>
                </a:lnTo>
                <a:lnTo>
                  <a:pt x="2110" y="2287"/>
                </a:lnTo>
                <a:lnTo>
                  <a:pt x="2035" y="2208"/>
                </a:lnTo>
                <a:lnTo>
                  <a:pt x="1960" y="2132"/>
                </a:lnTo>
                <a:lnTo>
                  <a:pt x="1884" y="2059"/>
                </a:lnTo>
                <a:lnTo>
                  <a:pt x="1810" y="1988"/>
                </a:lnTo>
                <a:lnTo>
                  <a:pt x="1737" y="1920"/>
                </a:lnTo>
                <a:lnTo>
                  <a:pt x="1665" y="1855"/>
                </a:lnTo>
                <a:lnTo>
                  <a:pt x="1593" y="1793"/>
                </a:lnTo>
                <a:lnTo>
                  <a:pt x="1523" y="1734"/>
                </a:lnTo>
                <a:lnTo>
                  <a:pt x="1455" y="1676"/>
                </a:lnTo>
                <a:lnTo>
                  <a:pt x="1387" y="1622"/>
                </a:lnTo>
                <a:lnTo>
                  <a:pt x="1321" y="1571"/>
                </a:lnTo>
                <a:lnTo>
                  <a:pt x="1257" y="1522"/>
                </a:lnTo>
                <a:lnTo>
                  <a:pt x="1195" y="1476"/>
                </a:lnTo>
                <a:lnTo>
                  <a:pt x="1135" y="1432"/>
                </a:lnTo>
                <a:lnTo>
                  <a:pt x="1077" y="1392"/>
                </a:lnTo>
                <a:lnTo>
                  <a:pt x="1022" y="1354"/>
                </a:lnTo>
                <a:lnTo>
                  <a:pt x="969" y="1318"/>
                </a:lnTo>
                <a:lnTo>
                  <a:pt x="918" y="1284"/>
                </a:lnTo>
                <a:lnTo>
                  <a:pt x="825" y="1225"/>
                </a:lnTo>
                <a:lnTo>
                  <a:pt x="744" y="1176"/>
                </a:lnTo>
                <a:lnTo>
                  <a:pt x="675" y="1135"/>
                </a:lnTo>
                <a:lnTo>
                  <a:pt x="669" y="1147"/>
                </a:lnTo>
                <a:lnTo>
                  <a:pt x="661" y="1158"/>
                </a:lnTo>
                <a:lnTo>
                  <a:pt x="652" y="1168"/>
                </a:lnTo>
                <a:lnTo>
                  <a:pt x="642" y="1177"/>
                </a:lnTo>
                <a:lnTo>
                  <a:pt x="630" y="1185"/>
                </a:lnTo>
                <a:lnTo>
                  <a:pt x="619" y="1193"/>
                </a:lnTo>
                <a:lnTo>
                  <a:pt x="607" y="1198"/>
                </a:lnTo>
                <a:lnTo>
                  <a:pt x="593" y="1203"/>
                </a:lnTo>
                <a:lnTo>
                  <a:pt x="579" y="1207"/>
                </a:lnTo>
                <a:lnTo>
                  <a:pt x="565" y="1208"/>
                </a:lnTo>
                <a:lnTo>
                  <a:pt x="552" y="1210"/>
                </a:lnTo>
                <a:lnTo>
                  <a:pt x="537" y="1208"/>
                </a:lnTo>
                <a:lnTo>
                  <a:pt x="524" y="1207"/>
                </a:lnTo>
                <a:lnTo>
                  <a:pt x="511" y="1204"/>
                </a:lnTo>
                <a:lnTo>
                  <a:pt x="498" y="1199"/>
                </a:lnTo>
                <a:lnTo>
                  <a:pt x="486" y="1193"/>
                </a:lnTo>
                <a:lnTo>
                  <a:pt x="474" y="1186"/>
                </a:lnTo>
                <a:lnTo>
                  <a:pt x="464" y="1178"/>
                </a:lnTo>
                <a:lnTo>
                  <a:pt x="454" y="1169"/>
                </a:lnTo>
                <a:lnTo>
                  <a:pt x="444" y="1159"/>
                </a:lnTo>
                <a:lnTo>
                  <a:pt x="436" y="1149"/>
                </a:lnTo>
                <a:lnTo>
                  <a:pt x="428" y="1137"/>
                </a:lnTo>
                <a:lnTo>
                  <a:pt x="422" y="1124"/>
                </a:lnTo>
                <a:lnTo>
                  <a:pt x="418" y="1111"/>
                </a:lnTo>
                <a:lnTo>
                  <a:pt x="413" y="1096"/>
                </a:lnTo>
                <a:lnTo>
                  <a:pt x="412" y="1083"/>
                </a:lnTo>
                <a:lnTo>
                  <a:pt x="411" y="1069"/>
                </a:lnTo>
                <a:lnTo>
                  <a:pt x="412" y="1054"/>
                </a:lnTo>
                <a:lnTo>
                  <a:pt x="415" y="1041"/>
                </a:lnTo>
                <a:lnTo>
                  <a:pt x="418" y="1029"/>
                </a:lnTo>
                <a:lnTo>
                  <a:pt x="422" y="1015"/>
                </a:lnTo>
                <a:lnTo>
                  <a:pt x="428" y="1004"/>
                </a:lnTo>
                <a:lnTo>
                  <a:pt x="435" y="991"/>
                </a:lnTo>
                <a:lnTo>
                  <a:pt x="443" y="981"/>
                </a:lnTo>
                <a:lnTo>
                  <a:pt x="452" y="971"/>
                </a:lnTo>
                <a:lnTo>
                  <a:pt x="462" y="961"/>
                </a:lnTo>
                <a:lnTo>
                  <a:pt x="473" y="953"/>
                </a:lnTo>
                <a:lnTo>
                  <a:pt x="484" y="946"/>
                </a:lnTo>
                <a:lnTo>
                  <a:pt x="497" y="940"/>
                </a:lnTo>
                <a:lnTo>
                  <a:pt x="510" y="935"/>
                </a:lnTo>
                <a:lnTo>
                  <a:pt x="525" y="932"/>
                </a:lnTo>
                <a:lnTo>
                  <a:pt x="538" y="930"/>
                </a:lnTo>
                <a:lnTo>
                  <a:pt x="552" y="928"/>
                </a:lnTo>
                <a:lnTo>
                  <a:pt x="566" y="930"/>
                </a:lnTo>
                <a:lnTo>
                  <a:pt x="580" y="932"/>
                </a:lnTo>
                <a:lnTo>
                  <a:pt x="592" y="935"/>
                </a:lnTo>
                <a:lnTo>
                  <a:pt x="606" y="940"/>
                </a:lnTo>
                <a:lnTo>
                  <a:pt x="617" y="945"/>
                </a:lnTo>
                <a:lnTo>
                  <a:pt x="629" y="952"/>
                </a:lnTo>
                <a:lnTo>
                  <a:pt x="639" y="960"/>
                </a:lnTo>
                <a:lnTo>
                  <a:pt x="650" y="969"/>
                </a:lnTo>
                <a:lnTo>
                  <a:pt x="660" y="979"/>
                </a:lnTo>
                <a:lnTo>
                  <a:pt x="668" y="990"/>
                </a:lnTo>
                <a:lnTo>
                  <a:pt x="675" y="1002"/>
                </a:lnTo>
                <a:lnTo>
                  <a:pt x="681" y="1014"/>
                </a:lnTo>
                <a:lnTo>
                  <a:pt x="686" y="1027"/>
                </a:lnTo>
                <a:lnTo>
                  <a:pt x="689" y="1041"/>
                </a:lnTo>
                <a:lnTo>
                  <a:pt x="691" y="1053"/>
                </a:lnTo>
                <a:lnTo>
                  <a:pt x="692" y="1066"/>
                </a:lnTo>
                <a:lnTo>
                  <a:pt x="692" y="1078"/>
                </a:lnTo>
                <a:lnTo>
                  <a:pt x="691" y="1090"/>
                </a:lnTo>
                <a:lnTo>
                  <a:pt x="688" y="1102"/>
                </a:lnTo>
                <a:lnTo>
                  <a:pt x="686" y="1114"/>
                </a:lnTo>
                <a:lnTo>
                  <a:pt x="681" y="1125"/>
                </a:lnTo>
                <a:lnTo>
                  <a:pt x="728" y="1147"/>
                </a:lnTo>
                <a:lnTo>
                  <a:pt x="776" y="1170"/>
                </a:lnTo>
                <a:lnTo>
                  <a:pt x="823" y="1194"/>
                </a:lnTo>
                <a:lnTo>
                  <a:pt x="870" y="1217"/>
                </a:lnTo>
                <a:lnTo>
                  <a:pt x="916" y="1243"/>
                </a:lnTo>
                <a:lnTo>
                  <a:pt x="962" y="1268"/>
                </a:lnTo>
                <a:lnTo>
                  <a:pt x="1007" y="1295"/>
                </a:lnTo>
                <a:lnTo>
                  <a:pt x="1052" y="1321"/>
                </a:lnTo>
                <a:lnTo>
                  <a:pt x="1142" y="1376"/>
                </a:lnTo>
                <a:lnTo>
                  <a:pt x="1229" y="1433"/>
                </a:lnTo>
                <a:lnTo>
                  <a:pt x="1314" y="1492"/>
                </a:lnTo>
                <a:lnTo>
                  <a:pt x="1399" y="1553"/>
                </a:lnTo>
                <a:lnTo>
                  <a:pt x="1479" y="1614"/>
                </a:lnTo>
                <a:lnTo>
                  <a:pt x="1560" y="1677"/>
                </a:lnTo>
                <a:lnTo>
                  <a:pt x="1638" y="1740"/>
                </a:lnTo>
                <a:lnTo>
                  <a:pt x="1715" y="1804"/>
                </a:lnTo>
                <a:lnTo>
                  <a:pt x="1788" y="1870"/>
                </a:lnTo>
                <a:lnTo>
                  <a:pt x="1860" y="1935"/>
                </a:lnTo>
                <a:lnTo>
                  <a:pt x="1929" y="2000"/>
                </a:lnTo>
                <a:lnTo>
                  <a:pt x="1997" y="2065"/>
                </a:lnTo>
                <a:lnTo>
                  <a:pt x="2063" y="2130"/>
                </a:lnTo>
                <a:lnTo>
                  <a:pt x="2126" y="2195"/>
                </a:lnTo>
                <a:lnTo>
                  <a:pt x="2187" y="2259"/>
                </a:lnTo>
                <a:lnTo>
                  <a:pt x="2245" y="2322"/>
                </a:lnTo>
                <a:lnTo>
                  <a:pt x="2300" y="2383"/>
                </a:lnTo>
                <a:lnTo>
                  <a:pt x="2354" y="2443"/>
                </a:lnTo>
                <a:lnTo>
                  <a:pt x="2405" y="2503"/>
                </a:lnTo>
                <a:lnTo>
                  <a:pt x="2453" y="2559"/>
                </a:lnTo>
                <a:lnTo>
                  <a:pt x="2499" y="2614"/>
                </a:lnTo>
                <a:lnTo>
                  <a:pt x="2542" y="2668"/>
                </a:lnTo>
                <a:lnTo>
                  <a:pt x="2621" y="2766"/>
                </a:lnTo>
                <a:lnTo>
                  <a:pt x="2687" y="2853"/>
                </a:lnTo>
                <a:lnTo>
                  <a:pt x="2742" y="2929"/>
                </a:lnTo>
                <a:lnTo>
                  <a:pt x="2750" y="2918"/>
                </a:lnTo>
                <a:lnTo>
                  <a:pt x="2758" y="2909"/>
                </a:lnTo>
                <a:lnTo>
                  <a:pt x="2768" y="2902"/>
                </a:lnTo>
                <a:lnTo>
                  <a:pt x="2777" y="2897"/>
                </a:lnTo>
                <a:close/>
              </a:path>
            </a:pathLst>
          </a:custGeom>
          <a:solidFill>
            <a:schemeClr val="bg1">
              <a:alpha val="60000"/>
            </a:schemeClr>
          </a:solidFill>
          <a:ln>
            <a:noFill/>
          </a:ln>
          <a:extLst>
            <a:ext uri="{91240B29-F687-4F45-9708-019B960494DF}">
              <a14:hiddenLine xmlns:a14="http://schemas.microsoft.com/office/drawing/2010/main" w="9525">
                <a:solidFill>
                  <a:srgbClr val="000000"/>
                </a:solidFill>
                <a:round/>
              </a14:hiddenLine>
            </a:ext>
          </a:extLst>
        </p:spPr>
        <p:txBody>
          <a:bodyPr tIns="360000"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pPr algn="ctr">
              <a:defRPr/>
            </a:pPr>
            <a:endParaRPr lang="zh-CN" altLang="en-US" dirty="0">
              <a:solidFill>
                <a:srgbClr val="FFFFFF"/>
              </a:solidFill>
            </a:endParaRPr>
          </a:p>
        </p:txBody>
      </p:sp>
      <p:sp>
        <p:nvSpPr>
          <p:cNvPr id="11" name="蝴蝶"/>
          <p:cNvSpPr/>
          <p:nvPr/>
        </p:nvSpPr>
        <p:spPr bwMode="auto">
          <a:xfrm rot="3660000">
            <a:off x="4859020" y="633730"/>
            <a:ext cx="288290" cy="431800"/>
          </a:xfrm>
          <a:custGeom>
            <a:avLst/>
            <a:gdLst>
              <a:gd name="T0" fmla="*/ 2147483646 w 6015"/>
              <a:gd name="T1" fmla="*/ 2147483646 h 7358"/>
              <a:gd name="T2" fmla="*/ 2147483646 w 6015"/>
              <a:gd name="T3" fmla="*/ 2147483646 h 7358"/>
              <a:gd name="T4" fmla="*/ 2147483646 w 6015"/>
              <a:gd name="T5" fmla="*/ 2147483646 h 7358"/>
              <a:gd name="T6" fmla="*/ 2147483646 w 6015"/>
              <a:gd name="T7" fmla="*/ 2147483646 h 7358"/>
              <a:gd name="T8" fmla="*/ 2147483646 w 6015"/>
              <a:gd name="T9" fmla="*/ 190902075 h 7358"/>
              <a:gd name="T10" fmla="*/ 2147483646 w 6015"/>
              <a:gd name="T11" fmla="*/ 694164602 h 7358"/>
              <a:gd name="T12" fmla="*/ 2147483646 w 6015"/>
              <a:gd name="T13" fmla="*/ 2147483646 h 7358"/>
              <a:gd name="T14" fmla="*/ 2147483646 w 6015"/>
              <a:gd name="T15" fmla="*/ 2147483646 h 7358"/>
              <a:gd name="T16" fmla="*/ 2147483646 w 6015"/>
              <a:gd name="T17" fmla="*/ 2147483646 h 7358"/>
              <a:gd name="T18" fmla="*/ 2147483646 w 6015"/>
              <a:gd name="T19" fmla="*/ 2147483646 h 7358"/>
              <a:gd name="T20" fmla="*/ 2147483646 w 6015"/>
              <a:gd name="T21" fmla="*/ 2147483646 h 7358"/>
              <a:gd name="T22" fmla="*/ 2147483646 w 6015"/>
              <a:gd name="T23" fmla="*/ 2147483646 h 7358"/>
              <a:gd name="T24" fmla="*/ 2147483646 w 6015"/>
              <a:gd name="T25" fmla="*/ 2147483646 h 7358"/>
              <a:gd name="T26" fmla="*/ 2147483646 w 6015"/>
              <a:gd name="T27" fmla="*/ 2147483646 h 7358"/>
              <a:gd name="T28" fmla="*/ 2147483646 w 6015"/>
              <a:gd name="T29" fmla="*/ 2147483646 h 7358"/>
              <a:gd name="T30" fmla="*/ 2147483646 w 6015"/>
              <a:gd name="T31" fmla="*/ 2147483646 h 7358"/>
              <a:gd name="T32" fmla="*/ 2147483646 w 6015"/>
              <a:gd name="T33" fmla="*/ 2147483646 h 7358"/>
              <a:gd name="T34" fmla="*/ 2147483646 w 6015"/>
              <a:gd name="T35" fmla="*/ 2147483646 h 7358"/>
              <a:gd name="T36" fmla="*/ 2147483646 w 6015"/>
              <a:gd name="T37" fmla="*/ 2147483646 h 7358"/>
              <a:gd name="T38" fmla="*/ 2147483646 w 6015"/>
              <a:gd name="T39" fmla="*/ 2147483646 h 7358"/>
              <a:gd name="T40" fmla="*/ 2147483646 w 6015"/>
              <a:gd name="T41" fmla="*/ 2147483646 h 7358"/>
              <a:gd name="T42" fmla="*/ 2147483646 w 6015"/>
              <a:gd name="T43" fmla="*/ 2147483646 h 7358"/>
              <a:gd name="T44" fmla="*/ 2147483646 w 6015"/>
              <a:gd name="T45" fmla="*/ 2147483646 h 7358"/>
              <a:gd name="T46" fmla="*/ 2147483646 w 6015"/>
              <a:gd name="T47" fmla="*/ 2147483646 h 7358"/>
              <a:gd name="T48" fmla="*/ 2147483646 w 6015"/>
              <a:gd name="T49" fmla="*/ 2147483646 h 7358"/>
              <a:gd name="T50" fmla="*/ 2147483646 w 6015"/>
              <a:gd name="T51" fmla="*/ 2147483646 h 7358"/>
              <a:gd name="T52" fmla="*/ 2147483646 w 6015"/>
              <a:gd name="T53" fmla="*/ 2147483646 h 7358"/>
              <a:gd name="T54" fmla="*/ 2147483646 w 6015"/>
              <a:gd name="T55" fmla="*/ 2147483646 h 7358"/>
              <a:gd name="T56" fmla="*/ 2147483646 w 6015"/>
              <a:gd name="T57" fmla="*/ 2147483646 h 7358"/>
              <a:gd name="T58" fmla="*/ 2147483646 w 6015"/>
              <a:gd name="T59" fmla="*/ 2147483646 h 7358"/>
              <a:gd name="T60" fmla="*/ 2147483646 w 6015"/>
              <a:gd name="T61" fmla="*/ 2147483646 h 7358"/>
              <a:gd name="T62" fmla="*/ 2147483646 w 6015"/>
              <a:gd name="T63" fmla="*/ 2147483646 h 7358"/>
              <a:gd name="T64" fmla="*/ 2147483646 w 6015"/>
              <a:gd name="T65" fmla="*/ 2147483646 h 7358"/>
              <a:gd name="T66" fmla="*/ 2147483646 w 6015"/>
              <a:gd name="T67" fmla="*/ 2147483646 h 7358"/>
              <a:gd name="T68" fmla="*/ 2147483646 w 6015"/>
              <a:gd name="T69" fmla="*/ 2147483646 h 7358"/>
              <a:gd name="T70" fmla="*/ 2147483646 w 6015"/>
              <a:gd name="T71" fmla="*/ 2147483646 h 7358"/>
              <a:gd name="T72" fmla="*/ 2147483646 w 6015"/>
              <a:gd name="T73" fmla="*/ 2147483646 h 7358"/>
              <a:gd name="T74" fmla="*/ 2147483646 w 6015"/>
              <a:gd name="T75" fmla="*/ 2147483646 h 7358"/>
              <a:gd name="T76" fmla="*/ 2147483646 w 6015"/>
              <a:gd name="T77" fmla="*/ 2147483646 h 7358"/>
              <a:gd name="T78" fmla="*/ 2147483646 w 6015"/>
              <a:gd name="T79" fmla="*/ 2147483646 h 7358"/>
              <a:gd name="T80" fmla="*/ 2147483646 w 6015"/>
              <a:gd name="T81" fmla="*/ 2147483646 h 7358"/>
              <a:gd name="T82" fmla="*/ 2147483646 w 6015"/>
              <a:gd name="T83" fmla="*/ 2147483646 h 7358"/>
              <a:gd name="T84" fmla="*/ 2147483646 w 6015"/>
              <a:gd name="T85" fmla="*/ 2147483646 h 7358"/>
              <a:gd name="T86" fmla="*/ 2129875031 w 6015"/>
              <a:gd name="T87" fmla="*/ 2147483646 h 7358"/>
              <a:gd name="T88" fmla="*/ 0 w 6015"/>
              <a:gd name="T89" fmla="*/ 2147483646 h 7358"/>
              <a:gd name="T90" fmla="*/ 1870112889 w 6015"/>
              <a:gd name="T91" fmla="*/ 2147483646 h 7358"/>
              <a:gd name="T92" fmla="*/ 2147483646 w 6015"/>
              <a:gd name="T93" fmla="*/ 2147483646 h 7358"/>
              <a:gd name="T94" fmla="*/ 2147483646 w 6015"/>
              <a:gd name="T95" fmla="*/ 2147483646 h 7358"/>
              <a:gd name="T96" fmla="*/ 2147483646 w 6015"/>
              <a:gd name="T97" fmla="*/ 2147483646 h 7358"/>
              <a:gd name="T98" fmla="*/ 2147483646 w 6015"/>
              <a:gd name="T99" fmla="*/ 2147483646 h 7358"/>
              <a:gd name="T100" fmla="*/ 2147483646 w 6015"/>
              <a:gd name="T101" fmla="*/ 2147483646 h 7358"/>
              <a:gd name="T102" fmla="*/ 2147483646 w 6015"/>
              <a:gd name="T103" fmla="*/ 2147483646 h 7358"/>
              <a:gd name="T104" fmla="*/ 2147483646 w 6015"/>
              <a:gd name="T105" fmla="*/ 2147483646 h 7358"/>
              <a:gd name="T106" fmla="*/ 2147483646 w 6015"/>
              <a:gd name="T107" fmla="*/ 2147483646 h 7358"/>
              <a:gd name="T108" fmla="*/ 2147483646 w 6015"/>
              <a:gd name="T109" fmla="*/ 2147483646 h 7358"/>
              <a:gd name="T110" fmla="*/ 2147483646 w 6015"/>
              <a:gd name="T111" fmla="*/ 2147483646 h 7358"/>
              <a:gd name="T112" fmla="*/ 2147483646 w 6015"/>
              <a:gd name="T113" fmla="*/ 2147483646 h 7358"/>
              <a:gd name="T114" fmla="*/ 2147483646 w 6015"/>
              <a:gd name="T115" fmla="*/ 2147483646 h 7358"/>
              <a:gd name="T116" fmla="*/ 2147483646 w 6015"/>
              <a:gd name="T117" fmla="*/ 2147483646 h 7358"/>
              <a:gd name="T118" fmla="*/ 2147483646 w 6015"/>
              <a:gd name="T119" fmla="*/ 2147483646 h 7358"/>
              <a:gd name="T120" fmla="*/ 2147483646 w 6015"/>
              <a:gd name="T121" fmla="*/ 2147483646 h 735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6015" h="7358">
                <a:moveTo>
                  <a:pt x="2777" y="2897"/>
                </a:moveTo>
                <a:lnTo>
                  <a:pt x="2777" y="2897"/>
                </a:lnTo>
                <a:lnTo>
                  <a:pt x="2785" y="2895"/>
                </a:lnTo>
                <a:lnTo>
                  <a:pt x="2792" y="2895"/>
                </a:lnTo>
                <a:lnTo>
                  <a:pt x="2800" y="2895"/>
                </a:lnTo>
                <a:lnTo>
                  <a:pt x="2808" y="2897"/>
                </a:lnTo>
                <a:lnTo>
                  <a:pt x="2811" y="2802"/>
                </a:lnTo>
                <a:lnTo>
                  <a:pt x="2818" y="2692"/>
                </a:lnTo>
                <a:lnTo>
                  <a:pt x="2827" y="2565"/>
                </a:lnTo>
                <a:lnTo>
                  <a:pt x="2834" y="2497"/>
                </a:lnTo>
                <a:lnTo>
                  <a:pt x="2840" y="2425"/>
                </a:lnTo>
                <a:lnTo>
                  <a:pt x="2848" y="2351"/>
                </a:lnTo>
                <a:lnTo>
                  <a:pt x="2858" y="2274"/>
                </a:lnTo>
                <a:lnTo>
                  <a:pt x="2868" y="2195"/>
                </a:lnTo>
                <a:lnTo>
                  <a:pt x="2881" y="2112"/>
                </a:lnTo>
                <a:lnTo>
                  <a:pt x="2893" y="2028"/>
                </a:lnTo>
                <a:lnTo>
                  <a:pt x="2908" y="1942"/>
                </a:lnTo>
                <a:lnTo>
                  <a:pt x="2925" y="1854"/>
                </a:lnTo>
                <a:lnTo>
                  <a:pt x="2941" y="1764"/>
                </a:lnTo>
                <a:lnTo>
                  <a:pt x="2962" y="1672"/>
                </a:lnTo>
                <a:lnTo>
                  <a:pt x="2982" y="1580"/>
                </a:lnTo>
                <a:lnTo>
                  <a:pt x="3006" y="1486"/>
                </a:lnTo>
                <a:lnTo>
                  <a:pt x="3030" y="1392"/>
                </a:lnTo>
                <a:lnTo>
                  <a:pt x="3057" y="1296"/>
                </a:lnTo>
                <a:lnTo>
                  <a:pt x="3085" y="1201"/>
                </a:lnTo>
                <a:lnTo>
                  <a:pt x="3117" y="1105"/>
                </a:lnTo>
                <a:lnTo>
                  <a:pt x="3150" y="1008"/>
                </a:lnTo>
                <a:lnTo>
                  <a:pt x="3184" y="913"/>
                </a:lnTo>
                <a:lnTo>
                  <a:pt x="3223" y="817"/>
                </a:lnTo>
                <a:lnTo>
                  <a:pt x="3262" y="722"/>
                </a:lnTo>
                <a:lnTo>
                  <a:pt x="3305" y="627"/>
                </a:lnTo>
                <a:lnTo>
                  <a:pt x="3327" y="580"/>
                </a:lnTo>
                <a:lnTo>
                  <a:pt x="3350" y="533"/>
                </a:lnTo>
                <a:lnTo>
                  <a:pt x="3373" y="487"/>
                </a:lnTo>
                <a:lnTo>
                  <a:pt x="3397" y="440"/>
                </a:lnTo>
                <a:lnTo>
                  <a:pt x="3422" y="394"/>
                </a:lnTo>
                <a:lnTo>
                  <a:pt x="3448" y="348"/>
                </a:lnTo>
                <a:lnTo>
                  <a:pt x="3473" y="303"/>
                </a:lnTo>
                <a:lnTo>
                  <a:pt x="3500" y="258"/>
                </a:lnTo>
                <a:lnTo>
                  <a:pt x="3490" y="252"/>
                </a:lnTo>
                <a:lnTo>
                  <a:pt x="3481" y="244"/>
                </a:lnTo>
                <a:lnTo>
                  <a:pt x="3472" y="236"/>
                </a:lnTo>
                <a:lnTo>
                  <a:pt x="3464" y="226"/>
                </a:lnTo>
                <a:lnTo>
                  <a:pt x="3458" y="216"/>
                </a:lnTo>
                <a:lnTo>
                  <a:pt x="3452" y="205"/>
                </a:lnTo>
                <a:lnTo>
                  <a:pt x="3446" y="194"/>
                </a:lnTo>
                <a:lnTo>
                  <a:pt x="3442" y="182"/>
                </a:lnTo>
                <a:lnTo>
                  <a:pt x="3439" y="167"/>
                </a:lnTo>
                <a:lnTo>
                  <a:pt x="3436" y="154"/>
                </a:lnTo>
                <a:lnTo>
                  <a:pt x="3435" y="140"/>
                </a:lnTo>
                <a:lnTo>
                  <a:pt x="3436" y="126"/>
                </a:lnTo>
                <a:lnTo>
                  <a:pt x="3439" y="112"/>
                </a:lnTo>
                <a:lnTo>
                  <a:pt x="3442" y="100"/>
                </a:lnTo>
                <a:lnTo>
                  <a:pt x="3446" y="86"/>
                </a:lnTo>
                <a:lnTo>
                  <a:pt x="3452" y="75"/>
                </a:lnTo>
                <a:lnTo>
                  <a:pt x="3459" y="63"/>
                </a:lnTo>
                <a:lnTo>
                  <a:pt x="3467" y="53"/>
                </a:lnTo>
                <a:lnTo>
                  <a:pt x="3476" y="42"/>
                </a:lnTo>
                <a:lnTo>
                  <a:pt x="3486" y="32"/>
                </a:lnTo>
                <a:lnTo>
                  <a:pt x="3497" y="24"/>
                </a:lnTo>
                <a:lnTo>
                  <a:pt x="3508" y="18"/>
                </a:lnTo>
                <a:lnTo>
                  <a:pt x="3522" y="11"/>
                </a:lnTo>
                <a:lnTo>
                  <a:pt x="3535" y="6"/>
                </a:lnTo>
                <a:lnTo>
                  <a:pt x="3549" y="3"/>
                </a:lnTo>
                <a:lnTo>
                  <a:pt x="3562" y="1"/>
                </a:lnTo>
                <a:lnTo>
                  <a:pt x="3577" y="0"/>
                </a:lnTo>
                <a:lnTo>
                  <a:pt x="3590" y="1"/>
                </a:lnTo>
                <a:lnTo>
                  <a:pt x="3604" y="3"/>
                </a:lnTo>
                <a:lnTo>
                  <a:pt x="3617" y="6"/>
                </a:lnTo>
                <a:lnTo>
                  <a:pt x="3630" y="11"/>
                </a:lnTo>
                <a:lnTo>
                  <a:pt x="3642" y="17"/>
                </a:lnTo>
                <a:lnTo>
                  <a:pt x="3653" y="23"/>
                </a:lnTo>
                <a:lnTo>
                  <a:pt x="3665" y="31"/>
                </a:lnTo>
                <a:lnTo>
                  <a:pt x="3675" y="40"/>
                </a:lnTo>
                <a:lnTo>
                  <a:pt x="3684" y="50"/>
                </a:lnTo>
                <a:lnTo>
                  <a:pt x="3692" y="62"/>
                </a:lnTo>
                <a:lnTo>
                  <a:pt x="3699" y="73"/>
                </a:lnTo>
                <a:lnTo>
                  <a:pt x="3705" y="85"/>
                </a:lnTo>
                <a:lnTo>
                  <a:pt x="3711" y="100"/>
                </a:lnTo>
                <a:lnTo>
                  <a:pt x="3714" y="113"/>
                </a:lnTo>
                <a:lnTo>
                  <a:pt x="3716" y="127"/>
                </a:lnTo>
                <a:lnTo>
                  <a:pt x="3716" y="141"/>
                </a:lnTo>
                <a:lnTo>
                  <a:pt x="3716" y="155"/>
                </a:lnTo>
                <a:lnTo>
                  <a:pt x="3714" y="168"/>
                </a:lnTo>
                <a:lnTo>
                  <a:pt x="3711" y="181"/>
                </a:lnTo>
                <a:lnTo>
                  <a:pt x="3706" y="194"/>
                </a:lnTo>
                <a:lnTo>
                  <a:pt x="3701" y="207"/>
                </a:lnTo>
                <a:lnTo>
                  <a:pt x="3694" y="218"/>
                </a:lnTo>
                <a:lnTo>
                  <a:pt x="3685" y="229"/>
                </a:lnTo>
                <a:lnTo>
                  <a:pt x="3676" y="239"/>
                </a:lnTo>
                <a:lnTo>
                  <a:pt x="3667" y="248"/>
                </a:lnTo>
                <a:lnTo>
                  <a:pt x="3656" y="256"/>
                </a:lnTo>
                <a:lnTo>
                  <a:pt x="3643" y="264"/>
                </a:lnTo>
                <a:lnTo>
                  <a:pt x="3631" y="270"/>
                </a:lnTo>
                <a:lnTo>
                  <a:pt x="3617" y="275"/>
                </a:lnTo>
                <a:lnTo>
                  <a:pt x="3604" y="279"/>
                </a:lnTo>
                <a:lnTo>
                  <a:pt x="3590" y="280"/>
                </a:lnTo>
                <a:lnTo>
                  <a:pt x="3576" y="281"/>
                </a:lnTo>
                <a:lnTo>
                  <a:pt x="3562" y="280"/>
                </a:lnTo>
                <a:lnTo>
                  <a:pt x="3549" y="279"/>
                </a:lnTo>
                <a:lnTo>
                  <a:pt x="3536" y="275"/>
                </a:lnTo>
                <a:lnTo>
                  <a:pt x="3523" y="271"/>
                </a:lnTo>
                <a:lnTo>
                  <a:pt x="3512" y="265"/>
                </a:lnTo>
                <a:lnTo>
                  <a:pt x="3477" y="336"/>
                </a:lnTo>
                <a:lnTo>
                  <a:pt x="3437" y="421"/>
                </a:lnTo>
                <a:lnTo>
                  <a:pt x="3395" y="521"/>
                </a:lnTo>
                <a:lnTo>
                  <a:pt x="3371" y="578"/>
                </a:lnTo>
                <a:lnTo>
                  <a:pt x="3347" y="636"/>
                </a:lnTo>
                <a:lnTo>
                  <a:pt x="3324" y="699"/>
                </a:lnTo>
                <a:lnTo>
                  <a:pt x="3299" y="764"/>
                </a:lnTo>
                <a:lnTo>
                  <a:pt x="3273" y="834"/>
                </a:lnTo>
                <a:lnTo>
                  <a:pt x="3248" y="906"/>
                </a:lnTo>
                <a:lnTo>
                  <a:pt x="3223" y="981"/>
                </a:lnTo>
                <a:lnTo>
                  <a:pt x="3198" y="1060"/>
                </a:lnTo>
                <a:lnTo>
                  <a:pt x="3172" y="1142"/>
                </a:lnTo>
                <a:lnTo>
                  <a:pt x="3147" y="1226"/>
                </a:lnTo>
                <a:lnTo>
                  <a:pt x="3123" y="1314"/>
                </a:lnTo>
                <a:lnTo>
                  <a:pt x="3099" y="1405"/>
                </a:lnTo>
                <a:lnTo>
                  <a:pt x="3075" y="1499"/>
                </a:lnTo>
                <a:lnTo>
                  <a:pt x="3053" y="1595"/>
                </a:lnTo>
                <a:lnTo>
                  <a:pt x="3031" y="1694"/>
                </a:lnTo>
                <a:lnTo>
                  <a:pt x="3010" y="1797"/>
                </a:lnTo>
                <a:lnTo>
                  <a:pt x="2991" y="1900"/>
                </a:lnTo>
                <a:lnTo>
                  <a:pt x="2972" y="2008"/>
                </a:lnTo>
                <a:lnTo>
                  <a:pt x="2955" y="2117"/>
                </a:lnTo>
                <a:lnTo>
                  <a:pt x="2939" y="2229"/>
                </a:lnTo>
                <a:lnTo>
                  <a:pt x="2926" y="2344"/>
                </a:lnTo>
                <a:lnTo>
                  <a:pt x="2913" y="2460"/>
                </a:lnTo>
                <a:lnTo>
                  <a:pt x="2902" y="2579"/>
                </a:lnTo>
                <a:lnTo>
                  <a:pt x="2894" y="2701"/>
                </a:lnTo>
                <a:lnTo>
                  <a:pt x="2887" y="2824"/>
                </a:lnTo>
                <a:lnTo>
                  <a:pt x="2883" y="2950"/>
                </a:lnTo>
                <a:lnTo>
                  <a:pt x="2895" y="2964"/>
                </a:lnTo>
                <a:lnTo>
                  <a:pt x="2908" y="2978"/>
                </a:lnTo>
                <a:lnTo>
                  <a:pt x="2934" y="3012"/>
                </a:lnTo>
                <a:lnTo>
                  <a:pt x="2961" y="3050"/>
                </a:lnTo>
                <a:lnTo>
                  <a:pt x="2988" y="3093"/>
                </a:lnTo>
                <a:lnTo>
                  <a:pt x="3016" y="3141"/>
                </a:lnTo>
                <a:lnTo>
                  <a:pt x="3045" y="3193"/>
                </a:lnTo>
                <a:lnTo>
                  <a:pt x="3074" y="3249"/>
                </a:lnTo>
                <a:lnTo>
                  <a:pt x="3103" y="3310"/>
                </a:lnTo>
                <a:lnTo>
                  <a:pt x="3162" y="3198"/>
                </a:lnTo>
                <a:lnTo>
                  <a:pt x="3234" y="3066"/>
                </a:lnTo>
                <a:lnTo>
                  <a:pt x="3273" y="2994"/>
                </a:lnTo>
                <a:lnTo>
                  <a:pt x="3316" y="2919"/>
                </a:lnTo>
                <a:lnTo>
                  <a:pt x="3361" y="2841"/>
                </a:lnTo>
                <a:lnTo>
                  <a:pt x="3408" y="2761"/>
                </a:lnTo>
                <a:lnTo>
                  <a:pt x="3458" y="2680"/>
                </a:lnTo>
                <a:lnTo>
                  <a:pt x="3509" y="2597"/>
                </a:lnTo>
                <a:lnTo>
                  <a:pt x="3562" y="2513"/>
                </a:lnTo>
                <a:lnTo>
                  <a:pt x="3617" y="2430"/>
                </a:lnTo>
                <a:lnTo>
                  <a:pt x="3675" y="2345"/>
                </a:lnTo>
                <a:lnTo>
                  <a:pt x="3733" y="2262"/>
                </a:lnTo>
                <a:lnTo>
                  <a:pt x="3794" y="2180"/>
                </a:lnTo>
                <a:lnTo>
                  <a:pt x="3855" y="2099"/>
                </a:lnTo>
                <a:lnTo>
                  <a:pt x="3916" y="2021"/>
                </a:lnTo>
                <a:lnTo>
                  <a:pt x="3981" y="1945"/>
                </a:lnTo>
                <a:lnTo>
                  <a:pt x="4012" y="1908"/>
                </a:lnTo>
                <a:lnTo>
                  <a:pt x="4045" y="1872"/>
                </a:lnTo>
                <a:lnTo>
                  <a:pt x="4077" y="1837"/>
                </a:lnTo>
                <a:lnTo>
                  <a:pt x="4110" y="1803"/>
                </a:lnTo>
                <a:lnTo>
                  <a:pt x="4143" y="1770"/>
                </a:lnTo>
                <a:lnTo>
                  <a:pt x="4175" y="1738"/>
                </a:lnTo>
                <a:lnTo>
                  <a:pt x="4208" y="1707"/>
                </a:lnTo>
                <a:lnTo>
                  <a:pt x="4241" y="1677"/>
                </a:lnTo>
                <a:lnTo>
                  <a:pt x="4274" y="1648"/>
                </a:lnTo>
                <a:lnTo>
                  <a:pt x="4307" y="1621"/>
                </a:lnTo>
                <a:lnTo>
                  <a:pt x="4340" y="1595"/>
                </a:lnTo>
                <a:lnTo>
                  <a:pt x="4374" y="1571"/>
                </a:lnTo>
                <a:lnTo>
                  <a:pt x="4407" y="1548"/>
                </a:lnTo>
                <a:lnTo>
                  <a:pt x="4441" y="1527"/>
                </a:lnTo>
                <a:lnTo>
                  <a:pt x="4473" y="1506"/>
                </a:lnTo>
                <a:lnTo>
                  <a:pt x="4507" y="1488"/>
                </a:lnTo>
                <a:lnTo>
                  <a:pt x="4539" y="1473"/>
                </a:lnTo>
                <a:lnTo>
                  <a:pt x="4573" y="1458"/>
                </a:lnTo>
                <a:lnTo>
                  <a:pt x="4606" y="1445"/>
                </a:lnTo>
                <a:lnTo>
                  <a:pt x="4638" y="1434"/>
                </a:lnTo>
                <a:lnTo>
                  <a:pt x="4671" y="1425"/>
                </a:lnTo>
                <a:lnTo>
                  <a:pt x="4704" y="1419"/>
                </a:lnTo>
                <a:lnTo>
                  <a:pt x="4736" y="1414"/>
                </a:lnTo>
                <a:lnTo>
                  <a:pt x="4769" y="1412"/>
                </a:lnTo>
                <a:lnTo>
                  <a:pt x="4800" y="1411"/>
                </a:lnTo>
                <a:lnTo>
                  <a:pt x="4833" y="1413"/>
                </a:lnTo>
                <a:lnTo>
                  <a:pt x="4865" y="1418"/>
                </a:lnTo>
                <a:lnTo>
                  <a:pt x="4896" y="1424"/>
                </a:lnTo>
                <a:lnTo>
                  <a:pt x="4911" y="1429"/>
                </a:lnTo>
                <a:lnTo>
                  <a:pt x="4926" y="1433"/>
                </a:lnTo>
                <a:lnTo>
                  <a:pt x="4942" y="1440"/>
                </a:lnTo>
                <a:lnTo>
                  <a:pt x="4958" y="1447"/>
                </a:lnTo>
                <a:lnTo>
                  <a:pt x="4974" y="1454"/>
                </a:lnTo>
                <a:lnTo>
                  <a:pt x="4989" y="1463"/>
                </a:lnTo>
                <a:lnTo>
                  <a:pt x="5021" y="1482"/>
                </a:lnTo>
                <a:lnTo>
                  <a:pt x="5053" y="1504"/>
                </a:lnTo>
                <a:lnTo>
                  <a:pt x="5086" y="1530"/>
                </a:lnTo>
                <a:lnTo>
                  <a:pt x="5119" y="1559"/>
                </a:lnTo>
                <a:lnTo>
                  <a:pt x="5152" y="1591"/>
                </a:lnTo>
                <a:lnTo>
                  <a:pt x="5185" y="1624"/>
                </a:lnTo>
                <a:lnTo>
                  <a:pt x="5219" y="1662"/>
                </a:lnTo>
                <a:lnTo>
                  <a:pt x="5251" y="1701"/>
                </a:lnTo>
                <a:lnTo>
                  <a:pt x="5285" y="1743"/>
                </a:lnTo>
                <a:lnTo>
                  <a:pt x="5318" y="1786"/>
                </a:lnTo>
                <a:lnTo>
                  <a:pt x="5350" y="1834"/>
                </a:lnTo>
                <a:lnTo>
                  <a:pt x="5383" y="1882"/>
                </a:lnTo>
                <a:lnTo>
                  <a:pt x="5414" y="1933"/>
                </a:lnTo>
                <a:lnTo>
                  <a:pt x="5447" y="1984"/>
                </a:lnTo>
                <a:lnTo>
                  <a:pt x="5477" y="2039"/>
                </a:lnTo>
                <a:lnTo>
                  <a:pt x="5509" y="2095"/>
                </a:lnTo>
                <a:lnTo>
                  <a:pt x="5538" y="2153"/>
                </a:lnTo>
                <a:lnTo>
                  <a:pt x="5567" y="2211"/>
                </a:lnTo>
                <a:lnTo>
                  <a:pt x="5597" y="2272"/>
                </a:lnTo>
                <a:lnTo>
                  <a:pt x="5624" y="2334"/>
                </a:lnTo>
                <a:lnTo>
                  <a:pt x="5651" y="2397"/>
                </a:lnTo>
                <a:lnTo>
                  <a:pt x="5676" y="2461"/>
                </a:lnTo>
                <a:lnTo>
                  <a:pt x="5701" y="2526"/>
                </a:lnTo>
                <a:lnTo>
                  <a:pt x="5725" y="2593"/>
                </a:lnTo>
                <a:lnTo>
                  <a:pt x="5748" y="2660"/>
                </a:lnTo>
                <a:lnTo>
                  <a:pt x="5770" y="2728"/>
                </a:lnTo>
                <a:lnTo>
                  <a:pt x="5789" y="2796"/>
                </a:lnTo>
                <a:lnTo>
                  <a:pt x="5808" y="2865"/>
                </a:lnTo>
                <a:lnTo>
                  <a:pt x="5825" y="2933"/>
                </a:lnTo>
                <a:lnTo>
                  <a:pt x="5842" y="3003"/>
                </a:lnTo>
                <a:lnTo>
                  <a:pt x="5855" y="3073"/>
                </a:lnTo>
                <a:lnTo>
                  <a:pt x="5868" y="3142"/>
                </a:lnTo>
                <a:lnTo>
                  <a:pt x="5879" y="3212"/>
                </a:lnTo>
                <a:lnTo>
                  <a:pt x="5888" y="3282"/>
                </a:lnTo>
                <a:lnTo>
                  <a:pt x="5896" y="3350"/>
                </a:lnTo>
                <a:lnTo>
                  <a:pt x="5901" y="3420"/>
                </a:lnTo>
                <a:lnTo>
                  <a:pt x="5905" y="3489"/>
                </a:lnTo>
                <a:lnTo>
                  <a:pt x="5906" y="3556"/>
                </a:lnTo>
                <a:lnTo>
                  <a:pt x="5906" y="3625"/>
                </a:lnTo>
                <a:lnTo>
                  <a:pt x="5904" y="3691"/>
                </a:lnTo>
                <a:lnTo>
                  <a:pt x="5898" y="3758"/>
                </a:lnTo>
                <a:lnTo>
                  <a:pt x="5891" y="3822"/>
                </a:lnTo>
                <a:lnTo>
                  <a:pt x="5881" y="3886"/>
                </a:lnTo>
                <a:lnTo>
                  <a:pt x="5870" y="3949"/>
                </a:lnTo>
                <a:lnTo>
                  <a:pt x="5862" y="3980"/>
                </a:lnTo>
                <a:lnTo>
                  <a:pt x="5855" y="4011"/>
                </a:lnTo>
                <a:lnTo>
                  <a:pt x="5846" y="4041"/>
                </a:lnTo>
                <a:lnTo>
                  <a:pt x="5838" y="4071"/>
                </a:lnTo>
                <a:lnTo>
                  <a:pt x="5828" y="4100"/>
                </a:lnTo>
                <a:lnTo>
                  <a:pt x="5818" y="4130"/>
                </a:lnTo>
                <a:lnTo>
                  <a:pt x="5807" y="4159"/>
                </a:lnTo>
                <a:lnTo>
                  <a:pt x="5796" y="4187"/>
                </a:lnTo>
                <a:lnTo>
                  <a:pt x="5783" y="4215"/>
                </a:lnTo>
                <a:lnTo>
                  <a:pt x="5771" y="4243"/>
                </a:lnTo>
                <a:lnTo>
                  <a:pt x="5757" y="4270"/>
                </a:lnTo>
                <a:lnTo>
                  <a:pt x="5743" y="4297"/>
                </a:lnTo>
                <a:lnTo>
                  <a:pt x="5728" y="4323"/>
                </a:lnTo>
                <a:lnTo>
                  <a:pt x="5712" y="4349"/>
                </a:lnTo>
                <a:lnTo>
                  <a:pt x="5696" y="4374"/>
                </a:lnTo>
                <a:lnTo>
                  <a:pt x="5679" y="4398"/>
                </a:lnTo>
                <a:lnTo>
                  <a:pt x="5661" y="4423"/>
                </a:lnTo>
                <a:lnTo>
                  <a:pt x="5642" y="4447"/>
                </a:lnTo>
                <a:lnTo>
                  <a:pt x="5622" y="4470"/>
                </a:lnTo>
                <a:lnTo>
                  <a:pt x="5602" y="4493"/>
                </a:lnTo>
                <a:lnTo>
                  <a:pt x="5581" y="4515"/>
                </a:lnTo>
                <a:lnTo>
                  <a:pt x="5558" y="4537"/>
                </a:lnTo>
                <a:lnTo>
                  <a:pt x="5536" y="4558"/>
                </a:lnTo>
                <a:lnTo>
                  <a:pt x="5512" y="4578"/>
                </a:lnTo>
                <a:lnTo>
                  <a:pt x="5489" y="4597"/>
                </a:lnTo>
                <a:lnTo>
                  <a:pt x="5463" y="4617"/>
                </a:lnTo>
                <a:lnTo>
                  <a:pt x="5437" y="4636"/>
                </a:lnTo>
                <a:lnTo>
                  <a:pt x="5410" y="4654"/>
                </a:lnTo>
                <a:lnTo>
                  <a:pt x="5383" y="4671"/>
                </a:lnTo>
                <a:lnTo>
                  <a:pt x="5354" y="4687"/>
                </a:lnTo>
                <a:lnTo>
                  <a:pt x="5324" y="4703"/>
                </a:lnTo>
                <a:lnTo>
                  <a:pt x="5294" y="4718"/>
                </a:lnTo>
                <a:lnTo>
                  <a:pt x="5263" y="4732"/>
                </a:lnTo>
                <a:lnTo>
                  <a:pt x="5231" y="4746"/>
                </a:lnTo>
                <a:lnTo>
                  <a:pt x="5287" y="4781"/>
                </a:lnTo>
                <a:lnTo>
                  <a:pt x="5344" y="4817"/>
                </a:lnTo>
                <a:lnTo>
                  <a:pt x="5398" y="4853"/>
                </a:lnTo>
                <a:lnTo>
                  <a:pt x="5452" y="4890"/>
                </a:lnTo>
                <a:lnTo>
                  <a:pt x="5502" y="4927"/>
                </a:lnTo>
                <a:lnTo>
                  <a:pt x="5552" y="4965"/>
                </a:lnTo>
                <a:lnTo>
                  <a:pt x="5600" y="5003"/>
                </a:lnTo>
                <a:lnTo>
                  <a:pt x="5646" y="5042"/>
                </a:lnTo>
                <a:lnTo>
                  <a:pt x="5690" y="5081"/>
                </a:lnTo>
                <a:lnTo>
                  <a:pt x="5732" y="5121"/>
                </a:lnTo>
                <a:lnTo>
                  <a:pt x="5771" y="5161"/>
                </a:lnTo>
                <a:lnTo>
                  <a:pt x="5807" y="5202"/>
                </a:lnTo>
                <a:lnTo>
                  <a:pt x="5842" y="5243"/>
                </a:lnTo>
                <a:lnTo>
                  <a:pt x="5873" y="5284"/>
                </a:lnTo>
                <a:lnTo>
                  <a:pt x="5902" y="5327"/>
                </a:lnTo>
                <a:lnTo>
                  <a:pt x="5915" y="5347"/>
                </a:lnTo>
                <a:lnTo>
                  <a:pt x="5927" y="5369"/>
                </a:lnTo>
                <a:lnTo>
                  <a:pt x="5940" y="5390"/>
                </a:lnTo>
                <a:lnTo>
                  <a:pt x="5951" y="5412"/>
                </a:lnTo>
                <a:lnTo>
                  <a:pt x="5961" y="5433"/>
                </a:lnTo>
                <a:lnTo>
                  <a:pt x="5970" y="5455"/>
                </a:lnTo>
                <a:lnTo>
                  <a:pt x="5979" y="5477"/>
                </a:lnTo>
                <a:lnTo>
                  <a:pt x="5986" y="5498"/>
                </a:lnTo>
                <a:lnTo>
                  <a:pt x="5992" y="5521"/>
                </a:lnTo>
                <a:lnTo>
                  <a:pt x="5999" y="5542"/>
                </a:lnTo>
                <a:lnTo>
                  <a:pt x="6004" y="5564"/>
                </a:lnTo>
                <a:lnTo>
                  <a:pt x="6008" y="5587"/>
                </a:lnTo>
                <a:lnTo>
                  <a:pt x="6012" y="5608"/>
                </a:lnTo>
                <a:lnTo>
                  <a:pt x="6014" y="5631"/>
                </a:lnTo>
                <a:lnTo>
                  <a:pt x="6015" y="5653"/>
                </a:lnTo>
                <a:lnTo>
                  <a:pt x="6015" y="5676"/>
                </a:lnTo>
                <a:lnTo>
                  <a:pt x="6015" y="5698"/>
                </a:lnTo>
                <a:lnTo>
                  <a:pt x="6013" y="5721"/>
                </a:lnTo>
                <a:lnTo>
                  <a:pt x="6010" y="5743"/>
                </a:lnTo>
                <a:lnTo>
                  <a:pt x="6006" y="5767"/>
                </a:lnTo>
                <a:lnTo>
                  <a:pt x="6001" y="5789"/>
                </a:lnTo>
                <a:lnTo>
                  <a:pt x="5996" y="5812"/>
                </a:lnTo>
                <a:lnTo>
                  <a:pt x="5989" y="5835"/>
                </a:lnTo>
                <a:lnTo>
                  <a:pt x="5981" y="5858"/>
                </a:lnTo>
                <a:lnTo>
                  <a:pt x="5972" y="5882"/>
                </a:lnTo>
                <a:lnTo>
                  <a:pt x="5962" y="5904"/>
                </a:lnTo>
                <a:lnTo>
                  <a:pt x="5951" y="5928"/>
                </a:lnTo>
                <a:lnTo>
                  <a:pt x="5938" y="5951"/>
                </a:lnTo>
                <a:lnTo>
                  <a:pt x="5924" y="5974"/>
                </a:lnTo>
                <a:lnTo>
                  <a:pt x="5909" y="5997"/>
                </a:lnTo>
                <a:lnTo>
                  <a:pt x="5893" y="6021"/>
                </a:lnTo>
                <a:lnTo>
                  <a:pt x="5877" y="6045"/>
                </a:lnTo>
                <a:lnTo>
                  <a:pt x="5858" y="6068"/>
                </a:lnTo>
                <a:lnTo>
                  <a:pt x="5837" y="6091"/>
                </a:lnTo>
                <a:lnTo>
                  <a:pt x="5802" y="6130"/>
                </a:lnTo>
                <a:lnTo>
                  <a:pt x="5768" y="6166"/>
                </a:lnTo>
                <a:lnTo>
                  <a:pt x="5732" y="6200"/>
                </a:lnTo>
                <a:lnTo>
                  <a:pt x="5696" y="6230"/>
                </a:lnTo>
                <a:lnTo>
                  <a:pt x="5660" y="6257"/>
                </a:lnTo>
                <a:lnTo>
                  <a:pt x="5622" y="6283"/>
                </a:lnTo>
                <a:lnTo>
                  <a:pt x="5586" y="6305"/>
                </a:lnTo>
                <a:lnTo>
                  <a:pt x="5549" y="6325"/>
                </a:lnTo>
                <a:lnTo>
                  <a:pt x="5512" y="6343"/>
                </a:lnTo>
                <a:lnTo>
                  <a:pt x="5474" y="6357"/>
                </a:lnTo>
                <a:lnTo>
                  <a:pt x="5437" y="6371"/>
                </a:lnTo>
                <a:lnTo>
                  <a:pt x="5399" y="6381"/>
                </a:lnTo>
                <a:lnTo>
                  <a:pt x="5360" y="6389"/>
                </a:lnTo>
                <a:lnTo>
                  <a:pt x="5322" y="6394"/>
                </a:lnTo>
                <a:lnTo>
                  <a:pt x="5284" y="6399"/>
                </a:lnTo>
                <a:lnTo>
                  <a:pt x="5246" y="6400"/>
                </a:lnTo>
                <a:lnTo>
                  <a:pt x="5208" y="6400"/>
                </a:lnTo>
                <a:lnTo>
                  <a:pt x="5169" y="6398"/>
                </a:lnTo>
                <a:lnTo>
                  <a:pt x="5130" y="6393"/>
                </a:lnTo>
                <a:lnTo>
                  <a:pt x="5092" y="6388"/>
                </a:lnTo>
                <a:lnTo>
                  <a:pt x="5052" y="6380"/>
                </a:lnTo>
                <a:lnTo>
                  <a:pt x="5014" y="6370"/>
                </a:lnTo>
                <a:lnTo>
                  <a:pt x="4975" y="6358"/>
                </a:lnTo>
                <a:lnTo>
                  <a:pt x="4936" y="6346"/>
                </a:lnTo>
                <a:lnTo>
                  <a:pt x="4897" y="6330"/>
                </a:lnTo>
                <a:lnTo>
                  <a:pt x="4859" y="6314"/>
                </a:lnTo>
                <a:lnTo>
                  <a:pt x="4820" y="6296"/>
                </a:lnTo>
                <a:lnTo>
                  <a:pt x="4781" y="6277"/>
                </a:lnTo>
                <a:lnTo>
                  <a:pt x="4743" y="6257"/>
                </a:lnTo>
                <a:lnTo>
                  <a:pt x="4705" y="6236"/>
                </a:lnTo>
                <a:lnTo>
                  <a:pt x="4667" y="6212"/>
                </a:lnTo>
                <a:lnTo>
                  <a:pt x="4628" y="6188"/>
                </a:lnTo>
                <a:lnTo>
                  <a:pt x="4590" y="6163"/>
                </a:lnTo>
                <a:lnTo>
                  <a:pt x="4552" y="6136"/>
                </a:lnTo>
                <a:lnTo>
                  <a:pt x="4515" y="6109"/>
                </a:lnTo>
                <a:lnTo>
                  <a:pt x="4478" y="6079"/>
                </a:lnTo>
                <a:lnTo>
                  <a:pt x="4441" y="6050"/>
                </a:lnTo>
                <a:lnTo>
                  <a:pt x="4403" y="6020"/>
                </a:lnTo>
                <a:lnTo>
                  <a:pt x="4366" y="5988"/>
                </a:lnTo>
                <a:lnTo>
                  <a:pt x="4330" y="5956"/>
                </a:lnTo>
                <a:lnTo>
                  <a:pt x="4293" y="5923"/>
                </a:lnTo>
                <a:lnTo>
                  <a:pt x="4257" y="5891"/>
                </a:lnTo>
                <a:lnTo>
                  <a:pt x="4186" y="5821"/>
                </a:lnTo>
                <a:lnTo>
                  <a:pt x="4118" y="5750"/>
                </a:lnTo>
                <a:lnTo>
                  <a:pt x="4049" y="5678"/>
                </a:lnTo>
                <a:lnTo>
                  <a:pt x="3983" y="5605"/>
                </a:lnTo>
                <a:lnTo>
                  <a:pt x="3919" y="5531"/>
                </a:lnTo>
                <a:lnTo>
                  <a:pt x="3856" y="5455"/>
                </a:lnTo>
                <a:lnTo>
                  <a:pt x="3795" y="5381"/>
                </a:lnTo>
                <a:lnTo>
                  <a:pt x="3737" y="5307"/>
                </a:lnTo>
                <a:lnTo>
                  <a:pt x="3680" y="5235"/>
                </a:lnTo>
                <a:lnTo>
                  <a:pt x="3626" y="5163"/>
                </a:lnTo>
                <a:lnTo>
                  <a:pt x="3575" y="5094"/>
                </a:lnTo>
                <a:lnTo>
                  <a:pt x="3572" y="5132"/>
                </a:lnTo>
                <a:lnTo>
                  <a:pt x="3569" y="5166"/>
                </a:lnTo>
                <a:lnTo>
                  <a:pt x="3563" y="5196"/>
                </a:lnTo>
                <a:lnTo>
                  <a:pt x="3560" y="5209"/>
                </a:lnTo>
                <a:lnTo>
                  <a:pt x="3555" y="5222"/>
                </a:lnTo>
                <a:lnTo>
                  <a:pt x="3552" y="5233"/>
                </a:lnTo>
                <a:lnTo>
                  <a:pt x="3546" y="5243"/>
                </a:lnTo>
                <a:lnTo>
                  <a:pt x="3542" y="5252"/>
                </a:lnTo>
                <a:lnTo>
                  <a:pt x="3536" y="5260"/>
                </a:lnTo>
                <a:lnTo>
                  <a:pt x="3531" y="5266"/>
                </a:lnTo>
                <a:lnTo>
                  <a:pt x="3524" y="5272"/>
                </a:lnTo>
                <a:lnTo>
                  <a:pt x="3517" y="5277"/>
                </a:lnTo>
                <a:lnTo>
                  <a:pt x="3509" y="5279"/>
                </a:lnTo>
                <a:lnTo>
                  <a:pt x="3502" y="5281"/>
                </a:lnTo>
                <a:lnTo>
                  <a:pt x="3493" y="5281"/>
                </a:lnTo>
                <a:lnTo>
                  <a:pt x="3484" y="5280"/>
                </a:lnTo>
                <a:lnTo>
                  <a:pt x="3475" y="5278"/>
                </a:lnTo>
                <a:lnTo>
                  <a:pt x="3464" y="5273"/>
                </a:lnTo>
                <a:lnTo>
                  <a:pt x="3454" y="5268"/>
                </a:lnTo>
                <a:lnTo>
                  <a:pt x="3444" y="5261"/>
                </a:lnTo>
                <a:lnTo>
                  <a:pt x="3433" y="5253"/>
                </a:lnTo>
                <a:lnTo>
                  <a:pt x="3423" y="5244"/>
                </a:lnTo>
                <a:lnTo>
                  <a:pt x="3412" y="5233"/>
                </a:lnTo>
                <a:lnTo>
                  <a:pt x="3388" y="5208"/>
                </a:lnTo>
                <a:lnTo>
                  <a:pt x="3364" y="5179"/>
                </a:lnTo>
                <a:lnTo>
                  <a:pt x="3338" y="5144"/>
                </a:lnTo>
                <a:lnTo>
                  <a:pt x="3336" y="5229"/>
                </a:lnTo>
                <a:lnTo>
                  <a:pt x="3332" y="5318"/>
                </a:lnTo>
                <a:lnTo>
                  <a:pt x="3327" y="5410"/>
                </a:lnTo>
                <a:lnTo>
                  <a:pt x="3322" y="5506"/>
                </a:lnTo>
                <a:lnTo>
                  <a:pt x="3314" y="5603"/>
                </a:lnTo>
                <a:lnTo>
                  <a:pt x="3305" y="5702"/>
                </a:lnTo>
                <a:lnTo>
                  <a:pt x="3293" y="5802"/>
                </a:lnTo>
                <a:lnTo>
                  <a:pt x="3281" y="5903"/>
                </a:lnTo>
                <a:lnTo>
                  <a:pt x="3266" y="6004"/>
                </a:lnTo>
                <a:lnTo>
                  <a:pt x="3250" y="6105"/>
                </a:lnTo>
                <a:lnTo>
                  <a:pt x="3230" y="6205"/>
                </a:lnTo>
                <a:lnTo>
                  <a:pt x="3220" y="6255"/>
                </a:lnTo>
                <a:lnTo>
                  <a:pt x="3209" y="6304"/>
                </a:lnTo>
                <a:lnTo>
                  <a:pt x="3197" y="6354"/>
                </a:lnTo>
                <a:lnTo>
                  <a:pt x="3184" y="6402"/>
                </a:lnTo>
                <a:lnTo>
                  <a:pt x="3172" y="6449"/>
                </a:lnTo>
                <a:lnTo>
                  <a:pt x="3157" y="6498"/>
                </a:lnTo>
                <a:lnTo>
                  <a:pt x="3143" y="6544"/>
                </a:lnTo>
                <a:lnTo>
                  <a:pt x="3128" y="6590"/>
                </a:lnTo>
                <a:lnTo>
                  <a:pt x="3111" y="6635"/>
                </a:lnTo>
                <a:lnTo>
                  <a:pt x="3094" y="6680"/>
                </a:lnTo>
                <a:lnTo>
                  <a:pt x="3078" y="6724"/>
                </a:lnTo>
                <a:lnTo>
                  <a:pt x="3058" y="6766"/>
                </a:lnTo>
                <a:lnTo>
                  <a:pt x="3039" y="6808"/>
                </a:lnTo>
                <a:lnTo>
                  <a:pt x="3019" y="6849"/>
                </a:lnTo>
                <a:lnTo>
                  <a:pt x="2998" y="6888"/>
                </a:lnTo>
                <a:lnTo>
                  <a:pt x="2976" y="6926"/>
                </a:lnTo>
                <a:lnTo>
                  <a:pt x="2953" y="6963"/>
                </a:lnTo>
                <a:lnTo>
                  <a:pt x="2929" y="6999"/>
                </a:lnTo>
                <a:lnTo>
                  <a:pt x="2904" y="7034"/>
                </a:lnTo>
                <a:lnTo>
                  <a:pt x="2878" y="7068"/>
                </a:lnTo>
                <a:lnTo>
                  <a:pt x="2851" y="7099"/>
                </a:lnTo>
                <a:lnTo>
                  <a:pt x="2823" y="7129"/>
                </a:lnTo>
                <a:lnTo>
                  <a:pt x="2795" y="7158"/>
                </a:lnTo>
                <a:lnTo>
                  <a:pt x="2765" y="7185"/>
                </a:lnTo>
                <a:lnTo>
                  <a:pt x="2733" y="7209"/>
                </a:lnTo>
                <a:lnTo>
                  <a:pt x="2702" y="7233"/>
                </a:lnTo>
                <a:lnTo>
                  <a:pt x="2668" y="7254"/>
                </a:lnTo>
                <a:lnTo>
                  <a:pt x="2634" y="7275"/>
                </a:lnTo>
                <a:lnTo>
                  <a:pt x="2598" y="7293"/>
                </a:lnTo>
                <a:lnTo>
                  <a:pt x="2562" y="7308"/>
                </a:lnTo>
                <a:lnTo>
                  <a:pt x="2524" y="7322"/>
                </a:lnTo>
                <a:lnTo>
                  <a:pt x="2485" y="7333"/>
                </a:lnTo>
                <a:lnTo>
                  <a:pt x="2444" y="7342"/>
                </a:lnTo>
                <a:lnTo>
                  <a:pt x="2403" y="7350"/>
                </a:lnTo>
                <a:lnTo>
                  <a:pt x="2360" y="7355"/>
                </a:lnTo>
                <a:lnTo>
                  <a:pt x="2316" y="7357"/>
                </a:lnTo>
                <a:lnTo>
                  <a:pt x="2270" y="7358"/>
                </a:lnTo>
                <a:lnTo>
                  <a:pt x="2224" y="7356"/>
                </a:lnTo>
                <a:lnTo>
                  <a:pt x="2176" y="7350"/>
                </a:lnTo>
                <a:lnTo>
                  <a:pt x="2126" y="7343"/>
                </a:lnTo>
                <a:lnTo>
                  <a:pt x="2076" y="7333"/>
                </a:lnTo>
                <a:lnTo>
                  <a:pt x="2023" y="7320"/>
                </a:lnTo>
                <a:lnTo>
                  <a:pt x="1992" y="7311"/>
                </a:lnTo>
                <a:lnTo>
                  <a:pt x="1963" y="7302"/>
                </a:lnTo>
                <a:lnTo>
                  <a:pt x="1935" y="7292"/>
                </a:lnTo>
                <a:lnTo>
                  <a:pt x="1908" y="7281"/>
                </a:lnTo>
                <a:lnTo>
                  <a:pt x="1882" y="7269"/>
                </a:lnTo>
                <a:lnTo>
                  <a:pt x="1856" y="7258"/>
                </a:lnTo>
                <a:lnTo>
                  <a:pt x="1833" y="7244"/>
                </a:lnTo>
                <a:lnTo>
                  <a:pt x="1810" y="7232"/>
                </a:lnTo>
                <a:lnTo>
                  <a:pt x="1788" y="7217"/>
                </a:lnTo>
                <a:lnTo>
                  <a:pt x="1767" y="7203"/>
                </a:lnTo>
                <a:lnTo>
                  <a:pt x="1747" y="7188"/>
                </a:lnTo>
                <a:lnTo>
                  <a:pt x="1729" y="7171"/>
                </a:lnTo>
                <a:lnTo>
                  <a:pt x="1711" y="7155"/>
                </a:lnTo>
                <a:lnTo>
                  <a:pt x="1694" y="7139"/>
                </a:lnTo>
                <a:lnTo>
                  <a:pt x="1679" y="7121"/>
                </a:lnTo>
                <a:lnTo>
                  <a:pt x="1663" y="7103"/>
                </a:lnTo>
                <a:lnTo>
                  <a:pt x="1649" y="7085"/>
                </a:lnTo>
                <a:lnTo>
                  <a:pt x="1636" y="7066"/>
                </a:lnTo>
                <a:lnTo>
                  <a:pt x="1623" y="7045"/>
                </a:lnTo>
                <a:lnTo>
                  <a:pt x="1612" y="7025"/>
                </a:lnTo>
                <a:lnTo>
                  <a:pt x="1602" y="7005"/>
                </a:lnTo>
                <a:lnTo>
                  <a:pt x="1592" y="6983"/>
                </a:lnTo>
                <a:lnTo>
                  <a:pt x="1584" y="6962"/>
                </a:lnTo>
                <a:lnTo>
                  <a:pt x="1576" y="6940"/>
                </a:lnTo>
                <a:lnTo>
                  <a:pt x="1568" y="6917"/>
                </a:lnTo>
                <a:lnTo>
                  <a:pt x="1563" y="6895"/>
                </a:lnTo>
                <a:lnTo>
                  <a:pt x="1557" y="6871"/>
                </a:lnTo>
                <a:lnTo>
                  <a:pt x="1553" y="6847"/>
                </a:lnTo>
                <a:lnTo>
                  <a:pt x="1548" y="6823"/>
                </a:lnTo>
                <a:lnTo>
                  <a:pt x="1546" y="6798"/>
                </a:lnTo>
                <a:lnTo>
                  <a:pt x="1544" y="6773"/>
                </a:lnTo>
                <a:lnTo>
                  <a:pt x="1541" y="6747"/>
                </a:lnTo>
                <a:lnTo>
                  <a:pt x="1540" y="6721"/>
                </a:lnTo>
                <a:lnTo>
                  <a:pt x="1540" y="6696"/>
                </a:lnTo>
                <a:lnTo>
                  <a:pt x="1541" y="6670"/>
                </a:lnTo>
                <a:lnTo>
                  <a:pt x="1542" y="6643"/>
                </a:lnTo>
                <a:lnTo>
                  <a:pt x="1546" y="6589"/>
                </a:lnTo>
                <a:lnTo>
                  <a:pt x="1554" y="6533"/>
                </a:lnTo>
                <a:lnTo>
                  <a:pt x="1563" y="6476"/>
                </a:lnTo>
                <a:lnTo>
                  <a:pt x="1574" y="6418"/>
                </a:lnTo>
                <a:lnTo>
                  <a:pt x="1589" y="6359"/>
                </a:lnTo>
                <a:lnTo>
                  <a:pt x="1604" y="6300"/>
                </a:lnTo>
                <a:lnTo>
                  <a:pt x="1622" y="6239"/>
                </a:lnTo>
                <a:lnTo>
                  <a:pt x="1643" y="6178"/>
                </a:lnTo>
                <a:lnTo>
                  <a:pt x="1665" y="6118"/>
                </a:lnTo>
                <a:lnTo>
                  <a:pt x="1689" y="6055"/>
                </a:lnTo>
                <a:lnTo>
                  <a:pt x="1715" y="5993"/>
                </a:lnTo>
                <a:lnTo>
                  <a:pt x="1742" y="5930"/>
                </a:lnTo>
                <a:lnTo>
                  <a:pt x="1770" y="5867"/>
                </a:lnTo>
                <a:lnTo>
                  <a:pt x="1799" y="5804"/>
                </a:lnTo>
                <a:lnTo>
                  <a:pt x="1764" y="5813"/>
                </a:lnTo>
                <a:lnTo>
                  <a:pt x="1728" y="5821"/>
                </a:lnTo>
                <a:lnTo>
                  <a:pt x="1694" y="5828"/>
                </a:lnTo>
                <a:lnTo>
                  <a:pt x="1659" y="5833"/>
                </a:lnTo>
                <a:lnTo>
                  <a:pt x="1626" y="5838"/>
                </a:lnTo>
                <a:lnTo>
                  <a:pt x="1592" y="5841"/>
                </a:lnTo>
                <a:lnTo>
                  <a:pt x="1558" y="5843"/>
                </a:lnTo>
                <a:lnTo>
                  <a:pt x="1526" y="5844"/>
                </a:lnTo>
                <a:lnTo>
                  <a:pt x="1493" y="5844"/>
                </a:lnTo>
                <a:lnTo>
                  <a:pt x="1460" y="5843"/>
                </a:lnTo>
                <a:lnTo>
                  <a:pt x="1429" y="5841"/>
                </a:lnTo>
                <a:lnTo>
                  <a:pt x="1397" y="5838"/>
                </a:lnTo>
                <a:lnTo>
                  <a:pt x="1366" y="5834"/>
                </a:lnTo>
                <a:lnTo>
                  <a:pt x="1336" y="5829"/>
                </a:lnTo>
                <a:lnTo>
                  <a:pt x="1304" y="5823"/>
                </a:lnTo>
                <a:lnTo>
                  <a:pt x="1274" y="5816"/>
                </a:lnTo>
                <a:lnTo>
                  <a:pt x="1244" y="5808"/>
                </a:lnTo>
                <a:lnTo>
                  <a:pt x="1215" y="5799"/>
                </a:lnTo>
                <a:lnTo>
                  <a:pt x="1186" y="5790"/>
                </a:lnTo>
                <a:lnTo>
                  <a:pt x="1157" y="5779"/>
                </a:lnTo>
                <a:lnTo>
                  <a:pt x="1129" y="5768"/>
                </a:lnTo>
                <a:lnTo>
                  <a:pt x="1101" y="5756"/>
                </a:lnTo>
                <a:lnTo>
                  <a:pt x="1072" y="5743"/>
                </a:lnTo>
                <a:lnTo>
                  <a:pt x="1045" y="5729"/>
                </a:lnTo>
                <a:lnTo>
                  <a:pt x="1018" y="5714"/>
                </a:lnTo>
                <a:lnTo>
                  <a:pt x="991" y="5698"/>
                </a:lnTo>
                <a:lnTo>
                  <a:pt x="964" y="5683"/>
                </a:lnTo>
                <a:lnTo>
                  <a:pt x="939" y="5666"/>
                </a:lnTo>
                <a:lnTo>
                  <a:pt x="913" y="5648"/>
                </a:lnTo>
                <a:lnTo>
                  <a:pt x="888" y="5630"/>
                </a:lnTo>
                <a:lnTo>
                  <a:pt x="863" y="5611"/>
                </a:lnTo>
                <a:lnTo>
                  <a:pt x="838" y="5590"/>
                </a:lnTo>
                <a:lnTo>
                  <a:pt x="814" y="5570"/>
                </a:lnTo>
                <a:lnTo>
                  <a:pt x="790" y="5549"/>
                </a:lnTo>
                <a:lnTo>
                  <a:pt x="767" y="5526"/>
                </a:lnTo>
                <a:lnTo>
                  <a:pt x="743" y="5504"/>
                </a:lnTo>
                <a:lnTo>
                  <a:pt x="698" y="5458"/>
                </a:lnTo>
                <a:lnTo>
                  <a:pt x="654" y="5408"/>
                </a:lnTo>
                <a:lnTo>
                  <a:pt x="611" y="5358"/>
                </a:lnTo>
                <a:lnTo>
                  <a:pt x="570" y="5304"/>
                </a:lnTo>
                <a:lnTo>
                  <a:pt x="530" y="5248"/>
                </a:lnTo>
                <a:lnTo>
                  <a:pt x="492" y="5191"/>
                </a:lnTo>
                <a:lnTo>
                  <a:pt x="455" y="5133"/>
                </a:lnTo>
                <a:lnTo>
                  <a:pt x="419" y="5072"/>
                </a:lnTo>
                <a:lnTo>
                  <a:pt x="385" y="5010"/>
                </a:lnTo>
                <a:lnTo>
                  <a:pt x="353" y="4947"/>
                </a:lnTo>
                <a:lnTo>
                  <a:pt x="321" y="4883"/>
                </a:lnTo>
                <a:lnTo>
                  <a:pt x="291" y="4818"/>
                </a:lnTo>
                <a:lnTo>
                  <a:pt x="263" y="4751"/>
                </a:lnTo>
                <a:lnTo>
                  <a:pt x="236" y="4685"/>
                </a:lnTo>
                <a:lnTo>
                  <a:pt x="211" y="4618"/>
                </a:lnTo>
                <a:lnTo>
                  <a:pt x="186" y="4549"/>
                </a:lnTo>
                <a:lnTo>
                  <a:pt x="164" y="4481"/>
                </a:lnTo>
                <a:lnTo>
                  <a:pt x="142" y="4412"/>
                </a:lnTo>
                <a:lnTo>
                  <a:pt x="123" y="4342"/>
                </a:lnTo>
                <a:lnTo>
                  <a:pt x="104" y="4274"/>
                </a:lnTo>
                <a:lnTo>
                  <a:pt x="88" y="4204"/>
                </a:lnTo>
                <a:lnTo>
                  <a:pt x="73" y="4135"/>
                </a:lnTo>
                <a:lnTo>
                  <a:pt x="59" y="4067"/>
                </a:lnTo>
                <a:lnTo>
                  <a:pt x="46" y="3999"/>
                </a:lnTo>
                <a:lnTo>
                  <a:pt x="36" y="3932"/>
                </a:lnTo>
                <a:lnTo>
                  <a:pt x="25" y="3865"/>
                </a:lnTo>
                <a:lnTo>
                  <a:pt x="18" y="3800"/>
                </a:lnTo>
                <a:lnTo>
                  <a:pt x="11" y="3735"/>
                </a:lnTo>
                <a:lnTo>
                  <a:pt x="6" y="3671"/>
                </a:lnTo>
                <a:lnTo>
                  <a:pt x="2" y="3609"/>
                </a:lnTo>
                <a:lnTo>
                  <a:pt x="0" y="3548"/>
                </a:lnTo>
                <a:lnTo>
                  <a:pt x="0" y="3489"/>
                </a:lnTo>
                <a:lnTo>
                  <a:pt x="1" y="3430"/>
                </a:lnTo>
                <a:lnTo>
                  <a:pt x="3" y="3374"/>
                </a:lnTo>
                <a:lnTo>
                  <a:pt x="6" y="3320"/>
                </a:lnTo>
                <a:lnTo>
                  <a:pt x="11" y="3267"/>
                </a:lnTo>
                <a:lnTo>
                  <a:pt x="18" y="3218"/>
                </a:lnTo>
                <a:lnTo>
                  <a:pt x="27" y="3169"/>
                </a:lnTo>
                <a:lnTo>
                  <a:pt x="36" y="3124"/>
                </a:lnTo>
                <a:lnTo>
                  <a:pt x="47" y="3081"/>
                </a:lnTo>
                <a:lnTo>
                  <a:pt x="60" y="3040"/>
                </a:lnTo>
                <a:lnTo>
                  <a:pt x="74" y="3003"/>
                </a:lnTo>
                <a:lnTo>
                  <a:pt x="90" y="2968"/>
                </a:lnTo>
                <a:lnTo>
                  <a:pt x="99" y="2952"/>
                </a:lnTo>
                <a:lnTo>
                  <a:pt x="108" y="2937"/>
                </a:lnTo>
                <a:lnTo>
                  <a:pt x="117" y="2922"/>
                </a:lnTo>
                <a:lnTo>
                  <a:pt x="125" y="2909"/>
                </a:lnTo>
                <a:lnTo>
                  <a:pt x="136" y="2895"/>
                </a:lnTo>
                <a:lnTo>
                  <a:pt x="146" y="2883"/>
                </a:lnTo>
                <a:lnTo>
                  <a:pt x="169" y="2859"/>
                </a:lnTo>
                <a:lnTo>
                  <a:pt x="194" y="2837"/>
                </a:lnTo>
                <a:lnTo>
                  <a:pt x="220" y="2816"/>
                </a:lnTo>
                <a:lnTo>
                  <a:pt x="248" y="2798"/>
                </a:lnTo>
                <a:lnTo>
                  <a:pt x="277" y="2782"/>
                </a:lnTo>
                <a:lnTo>
                  <a:pt x="309" y="2767"/>
                </a:lnTo>
                <a:lnTo>
                  <a:pt x="341" y="2755"/>
                </a:lnTo>
                <a:lnTo>
                  <a:pt x="375" y="2743"/>
                </a:lnTo>
                <a:lnTo>
                  <a:pt x="410" y="2734"/>
                </a:lnTo>
                <a:lnTo>
                  <a:pt x="446" y="2726"/>
                </a:lnTo>
                <a:lnTo>
                  <a:pt x="484" y="2721"/>
                </a:lnTo>
                <a:lnTo>
                  <a:pt x="522" y="2716"/>
                </a:lnTo>
                <a:lnTo>
                  <a:pt x="562" y="2713"/>
                </a:lnTo>
                <a:lnTo>
                  <a:pt x="602" y="2711"/>
                </a:lnTo>
                <a:lnTo>
                  <a:pt x="644" y="2711"/>
                </a:lnTo>
                <a:lnTo>
                  <a:pt x="687" y="2712"/>
                </a:lnTo>
                <a:lnTo>
                  <a:pt x="731" y="2714"/>
                </a:lnTo>
                <a:lnTo>
                  <a:pt x="774" y="2719"/>
                </a:lnTo>
                <a:lnTo>
                  <a:pt x="819" y="2723"/>
                </a:lnTo>
                <a:lnTo>
                  <a:pt x="865" y="2730"/>
                </a:lnTo>
                <a:lnTo>
                  <a:pt x="912" y="2737"/>
                </a:lnTo>
                <a:lnTo>
                  <a:pt x="959" y="2744"/>
                </a:lnTo>
                <a:lnTo>
                  <a:pt x="1006" y="2755"/>
                </a:lnTo>
                <a:lnTo>
                  <a:pt x="1054" y="2765"/>
                </a:lnTo>
                <a:lnTo>
                  <a:pt x="1103" y="2776"/>
                </a:lnTo>
                <a:lnTo>
                  <a:pt x="1151" y="2788"/>
                </a:lnTo>
                <a:lnTo>
                  <a:pt x="1201" y="2801"/>
                </a:lnTo>
                <a:lnTo>
                  <a:pt x="1249" y="2815"/>
                </a:lnTo>
                <a:lnTo>
                  <a:pt x="1349" y="2846"/>
                </a:lnTo>
                <a:lnTo>
                  <a:pt x="1448" y="2878"/>
                </a:lnTo>
                <a:lnTo>
                  <a:pt x="1548" y="2913"/>
                </a:lnTo>
                <a:lnTo>
                  <a:pt x="1647" y="2950"/>
                </a:lnTo>
                <a:lnTo>
                  <a:pt x="1746" y="2988"/>
                </a:lnTo>
                <a:lnTo>
                  <a:pt x="1843" y="3029"/>
                </a:lnTo>
                <a:lnTo>
                  <a:pt x="1938" y="3069"/>
                </a:lnTo>
                <a:lnTo>
                  <a:pt x="2032" y="3110"/>
                </a:lnTo>
                <a:lnTo>
                  <a:pt x="2122" y="3151"/>
                </a:lnTo>
                <a:lnTo>
                  <a:pt x="2209" y="3193"/>
                </a:lnTo>
                <a:lnTo>
                  <a:pt x="2294" y="3234"/>
                </a:lnTo>
                <a:lnTo>
                  <a:pt x="2374" y="3273"/>
                </a:lnTo>
                <a:lnTo>
                  <a:pt x="2449" y="3311"/>
                </a:lnTo>
                <a:lnTo>
                  <a:pt x="2521" y="3348"/>
                </a:lnTo>
                <a:lnTo>
                  <a:pt x="2647" y="3415"/>
                </a:lnTo>
                <a:lnTo>
                  <a:pt x="2748" y="3471"/>
                </a:lnTo>
                <a:lnTo>
                  <a:pt x="2738" y="3401"/>
                </a:lnTo>
                <a:lnTo>
                  <a:pt x="2729" y="3336"/>
                </a:lnTo>
                <a:lnTo>
                  <a:pt x="2721" y="3274"/>
                </a:lnTo>
                <a:lnTo>
                  <a:pt x="2717" y="3216"/>
                </a:lnTo>
                <a:lnTo>
                  <a:pt x="2713" y="3162"/>
                </a:lnTo>
                <a:lnTo>
                  <a:pt x="2712" y="3112"/>
                </a:lnTo>
                <a:lnTo>
                  <a:pt x="2713" y="3066"/>
                </a:lnTo>
                <a:lnTo>
                  <a:pt x="2717" y="3026"/>
                </a:lnTo>
                <a:lnTo>
                  <a:pt x="2642" y="2923"/>
                </a:lnTo>
                <a:lnTo>
                  <a:pt x="2567" y="2823"/>
                </a:lnTo>
                <a:lnTo>
                  <a:pt x="2492" y="2726"/>
                </a:lnTo>
                <a:lnTo>
                  <a:pt x="2416" y="2633"/>
                </a:lnTo>
                <a:lnTo>
                  <a:pt x="2340" y="2542"/>
                </a:lnTo>
                <a:lnTo>
                  <a:pt x="2263" y="2454"/>
                </a:lnTo>
                <a:lnTo>
                  <a:pt x="2187" y="2369"/>
                </a:lnTo>
                <a:lnTo>
                  <a:pt x="2110" y="2287"/>
                </a:lnTo>
                <a:lnTo>
                  <a:pt x="2035" y="2208"/>
                </a:lnTo>
                <a:lnTo>
                  <a:pt x="1960" y="2132"/>
                </a:lnTo>
                <a:lnTo>
                  <a:pt x="1884" y="2059"/>
                </a:lnTo>
                <a:lnTo>
                  <a:pt x="1810" y="1988"/>
                </a:lnTo>
                <a:lnTo>
                  <a:pt x="1737" y="1920"/>
                </a:lnTo>
                <a:lnTo>
                  <a:pt x="1665" y="1855"/>
                </a:lnTo>
                <a:lnTo>
                  <a:pt x="1593" y="1793"/>
                </a:lnTo>
                <a:lnTo>
                  <a:pt x="1523" y="1734"/>
                </a:lnTo>
                <a:lnTo>
                  <a:pt x="1455" y="1676"/>
                </a:lnTo>
                <a:lnTo>
                  <a:pt x="1387" y="1622"/>
                </a:lnTo>
                <a:lnTo>
                  <a:pt x="1321" y="1571"/>
                </a:lnTo>
                <a:lnTo>
                  <a:pt x="1257" y="1522"/>
                </a:lnTo>
                <a:lnTo>
                  <a:pt x="1195" y="1476"/>
                </a:lnTo>
                <a:lnTo>
                  <a:pt x="1135" y="1432"/>
                </a:lnTo>
                <a:lnTo>
                  <a:pt x="1077" y="1392"/>
                </a:lnTo>
                <a:lnTo>
                  <a:pt x="1022" y="1354"/>
                </a:lnTo>
                <a:lnTo>
                  <a:pt x="969" y="1318"/>
                </a:lnTo>
                <a:lnTo>
                  <a:pt x="918" y="1284"/>
                </a:lnTo>
                <a:lnTo>
                  <a:pt x="825" y="1225"/>
                </a:lnTo>
                <a:lnTo>
                  <a:pt x="744" y="1176"/>
                </a:lnTo>
                <a:lnTo>
                  <a:pt x="675" y="1135"/>
                </a:lnTo>
                <a:lnTo>
                  <a:pt x="669" y="1147"/>
                </a:lnTo>
                <a:lnTo>
                  <a:pt x="661" y="1158"/>
                </a:lnTo>
                <a:lnTo>
                  <a:pt x="652" y="1168"/>
                </a:lnTo>
                <a:lnTo>
                  <a:pt x="642" y="1177"/>
                </a:lnTo>
                <a:lnTo>
                  <a:pt x="630" y="1185"/>
                </a:lnTo>
                <a:lnTo>
                  <a:pt x="619" y="1193"/>
                </a:lnTo>
                <a:lnTo>
                  <a:pt x="607" y="1198"/>
                </a:lnTo>
                <a:lnTo>
                  <a:pt x="593" y="1203"/>
                </a:lnTo>
                <a:lnTo>
                  <a:pt x="579" y="1207"/>
                </a:lnTo>
                <a:lnTo>
                  <a:pt x="565" y="1208"/>
                </a:lnTo>
                <a:lnTo>
                  <a:pt x="552" y="1210"/>
                </a:lnTo>
                <a:lnTo>
                  <a:pt x="537" y="1208"/>
                </a:lnTo>
                <a:lnTo>
                  <a:pt x="524" y="1207"/>
                </a:lnTo>
                <a:lnTo>
                  <a:pt x="511" y="1204"/>
                </a:lnTo>
                <a:lnTo>
                  <a:pt x="498" y="1199"/>
                </a:lnTo>
                <a:lnTo>
                  <a:pt x="486" y="1193"/>
                </a:lnTo>
                <a:lnTo>
                  <a:pt x="474" y="1186"/>
                </a:lnTo>
                <a:lnTo>
                  <a:pt x="464" y="1178"/>
                </a:lnTo>
                <a:lnTo>
                  <a:pt x="454" y="1169"/>
                </a:lnTo>
                <a:lnTo>
                  <a:pt x="444" y="1159"/>
                </a:lnTo>
                <a:lnTo>
                  <a:pt x="436" y="1149"/>
                </a:lnTo>
                <a:lnTo>
                  <a:pt x="428" y="1137"/>
                </a:lnTo>
                <a:lnTo>
                  <a:pt x="422" y="1124"/>
                </a:lnTo>
                <a:lnTo>
                  <a:pt x="418" y="1111"/>
                </a:lnTo>
                <a:lnTo>
                  <a:pt x="413" y="1096"/>
                </a:lnTo>
                <a:lnTo>
                  <a:pt x="412" y="1083"/>
                </a:lnTo>
                <a:lnTo>
                  <a:pt x="411" y="1069"/>
                </a:lnTo>
                <a:lnTo>
                  <a:pt x="412" y="1054"/>
                </a:lnTo>
                <a:lnTo>
                  <a:pt x="415" y="1041"/>
                </a:lnTo>
                <a:lnTo>
                  <a:pt x="418" y="1029"/>
                </a:lnTo>
                <a:lnTo>
                  <a:pt x="422" y="1015"/>
                </a:lnTo>
                <a:lnTo>
                  <a:pt x="428" y="1004"/>
                </a:lnTo>
                <a:lnTo>
                  <a:pt x="435" y="991"/>
                </a:lnTo>
                <a:lnTo>
                  <a:pt x="443" y="981"/>
                </a:lnTo>
                <a:lnTo>
                  <a:pt x="452" y="971"/>
                </a:lnTo>
                <a:lnTo>
                  <a:pt x="462" y="961"/>
                </a:lnTo>
                <a:lnTo>
                  <a:pt x="473" y="953"/>
                </a:lnTo>
                <a:lnTo>
                  <a:pt x="484" y="946"/>
                </a:lnTo>
                <a:lnTo>
                  <a:pt x="497" y="940"/>
                </a:lnTo>
                <a:lnTo>
                  <a:pt x="510" y="935"/>
                </a:lnTo>
                <a:lnTo>
                  <a:pt x="525" y="932"/>
                </a:lnTo>
                <a:lnTo>
                  <a:pt x="538" y="930"/>
                </a:lnTo>
                <a:lnTo>
                  <a:pt x="552" y="928"/>
                </a:lnTo>
                <a:lnTo>
                  <a:pt x="566" y="930"/>
                </a:lnTo>
                <a:lnTo>
                  <a:pt x="580" y="932"/>
                </a:lnTo>
                <a:lnTo>
                  <a:pt x="592" y="935"/>
                </a:lnTo>
                <a:lnTo>
                  <a:pt x="606" y="940"/>
                </a:lnTo>
                <a:lnTo>
                  <a:pt x="617" y="945"/>
                </a:lnTo>
                <a:lnTo>
                  <a:pt x="629" y="952"/>
                </a:lnTo>
                <a:lnTo>
                  <a:pt x="639" y="960"/>
                </a:lnTo>
                <a:lnTo>
                  <a:pt x="650" y="969"/>
                </a:lnTo>
                <a:lnTo>
                  <a:pt x="660" y="979"/>
                </a:lnTo>
                <a:lnTo>
                  <a:pt x="668" y="990"/>
                </a:lnTo>
                <a:lnTo>
                  <a:pt x="675" y="1002"/>
                </a:lnTo>
                <a:lnTo>
                  <a:pt x="681" y="1014"/>
                </a:lnTo>
                <a:lnTo>
                  <a:pt x="686" y="1027"/>
                </a:lnTo>
                <a:lnTo>
                  <a:pt x="689" y="1041"/>
                </a:lnTo>
                <a:lnTo>
                  <a:pt x="691" y="1053"/>
                </a:lnTo>
                <a:lnTo>
                  <a:pt x="692" y="1066"/>
                </a:lnTo>
                <a:lnTo>
                  <a:pt x="692" y="1078"/>
                </a:lnTo>
                <a:lnTo>
                  <a:pt x="691" y="1090"/>
                </a:lnTo>
                <a:lnTo>
                  <a:pt x="688" y="1102"/>
                </a:lnTo>
                <a:lnTo>
                  <a:pt x="686" y="1114"/>
                </a:lnTo>
                <a:lnTo>
                  <a:pt x="681" y="1125"/>
                </a:lnTo>
                <a:lnTo>
                  <a:pt x="728" y="1147"/>
                </a:lnTo>
                <a:lnTo>
                  <a:pt x="776" y="1170"/>
                </a:lnTo>
                <a:lnTo>
                  <a:pt x="823" y="1194"/>
                </a:lnTo>
                <a:lnTo>
                  <a:pt x="870" y="1217"/>
                </a:lnTo>
                <a:lnTo>
                  <a:pt x="916" y="1243"/>
                </a:lnTo>
                <a:lnTo>
                  <a:pt x="962" y="1268"/>
                </a:lnTo>
                <a:lnTo>
                  <a:pt x="1007" y="1295"/>
                </a:lnTo>
                <a:lnTo>
                  <a:pt x="1052" y="1321"/>
                </a:lnTo>
                <a:lnTo>
                  <a:pt x="1142" y="1376"/>
                </a:lnTo>
                <a:lnTo>
                  <a:pt x="1229" y="1433"/>
                </a:lnTo>
                <a:lnTo>
                  <a:pt x="1314" y="1492"/>
                </a:lnTo>
                <a:lnTo>
                  <a:pt x="1399" y="1553"/>
                </a:lnTo>
                <a:lnTo>
                  <a:pt x="1479" y="1614"/>
                </a:lnTo>
                <a:lnTo>
                  <a:pt x="1560" y="1677"/>
                </a:lnTo>
                <a:lnTo>
                  <a:pt x="1638" y="1740"/>
                </a:lnTo>
                <a:lnTo>
                  <a:pt x="1715" y="1804"/>
                </a:lnTo>
                <a:lnTo>
                  <a:pt x="1788" y="1870"/>
                </a:lnTo>
                <a:lnTo>
                  <a:pt x="1860" y="1935"/>
                </a:lnTo>
                <a:lnTo>
                  <a:pt x="1929" y="2000"/>
                </a:lnTo>
                <a:lnTo>
                  <a:pt x="1997" y="2065"/>
                </a:lnTo>
                <a:lnTo>
                  <a:pt x="2063" y="2130"/>
                </a:lnTo>
                <a:lnTo>
                  <a:pt x="2126" y="2195"/>
                </a:lnTo>
                <a:lnTo>
                  <a:pt x="2187" y="2259"/>
                </a:lnTo>
                <a:lnTo>
                  <a:pt x="2245" y="2322"/>
                </a:lnTo>
                <a:lnTo>
                  <a:pt x="2300" y="2383"/>
                </a:lnTo>
                <a:lnTo>
                  <a:pt x="2354" y="2443"/>
                </a:lnTo>
                <a:lnTo>
                  <a:pt x="2405" y="2503"/>
                </a:lnTo>
                <a:lnTo>
                  <a:pt x="2453" y="2559"/>
                </a:lnTo>
                <a:lnTo>
                  <a:pt x="2499" y="2614"/>
                </a:lnTo>
                <a:lnTo>
                  <a:pt x="2542" y="2668"/>
                </a:lnTo>
                <a:lnTo>
                  <a:pt x="2621" y="2766"/>
                </a:lnTo>
                <a:lnTo>
                  <a:pt x="2687" y="2853"/>
                </a:lnTo>
                <a:lnTo>
                  <a:pt x="2742" y="2929"/>
                </a:lnTo>
                <a:lnTo>
                  <a:pt x="2750" y="2918"/>
                </a:lnTo>
                <a:lnTo>
                  <a:pt x="2758" y="2909"/>
                </a:lnTo>
                <a:lnTo>
                  <a:pt x="2768" y="2902"/>
                </a:lnTo>
                <a:lnTo>
                  <a:pt x="2777" y="2897"/>
                </a:lnTo>
                <a:close/>
              </a:path>
            </a:pathLst>
          </a:custGeom>
          <a:solidFill>
            <a:schemeClr val="bg1">
              <a:alpha val="60000"/>
            </a:schemeClr>
          </a:solidFill>
          <a:ln>
            <a:noFill/>
          </a:ln>
          <a:extLst>
            <a:ext uri="{91240B29-F687-4F45-9708-019B960494DF}">
              <a14:hiddenLine xmlns:a14="http://schemas.microsoft.com/office/drawing/2010/main" w="9525">
                <a:solidFill>
                  <a:srgbClr val="000000"/>
                </a:solidFill>
                <a:round/>
              </a14:hiddenLine>
            </a:ext>
          </a:extLst>
        </p:spPr>
        <p:txBody>
          <a:bodyPr tIns="360000"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pPr algn="ctr">
              <a:defRPr/>
            </a:pPr>
            <a:endParaRPr lang="zh-CN" altLang="en-US" dirty="0">
              <a:solidFill>
                <a:srgbClr val="FFFFFF"/>
              </a:solidFill>
            </a:endParaRPr>
          </a:p>
        </p:txBody>
      </p:sp>
      <p:sp>
        <p:nvSpPr>
          <p:cNvPr id="12" name="蝴蝶"/>
          <p:cNvSpPr/>
          <p:nvPr/>
        </p:nvSpPr>
        <p:spPr bwMode="auto">
          <a:xfrm rot="3660000">
            <a:off x="5520690" y="483870"/>
            <a:ext cx="288290" cy="431800"/>
          </a:xfrm>
          <a:custGeom>
            <a:avLst/>
            <a:gdLst>
              <a:gd name="T0" fmla="*/ 2147483646 w 6015"/>
              <a:gd name="T1" fmla="*/ 2147483646 h 7358"/>
              <a:gd name="T2" fmla="*/ 2147483646 w 6015"/>
              <a:gd name="T3" fmla="*/ 2147483646 h 7358"/>
              <a:gd name="T4" fmla="*/ 2147483646 w 6015"/>
              <a:gd name="T5" fmla="*/ 2147483646 h 7358"/>
              <a:gd name="T6" fmla="*/ 2147483646 w 6015"/>
              <a:gd name="T7" fmla="*/ 2147483646 h 7358"/>
              <a:gd name="T8" fmla="*/ 2147483646 w 6015"/>
              <a:gd name="T9" fmla="*/ 190902075 h 7358"/>
              <a:gd name="T10" fmla="*/ 2147483646 w 6015"/>
              <a:gd name="T11" fmla="*/ 694164602 h 7358"/>
              <a:gd name="T12" fmla="*/ 2147483646 w 6015"/>
              <a:gd name="T13" fmla="*/ 2147483646 h 7358"/>
              <a:gd name="T14" fmla="*/ 2147483646 w 6015"/>
              <a:gd name="T15" fmla="*/ 2147483646 h 7358"/>
              <a:gd name="T16" fmla="*/ 2147483646 w 6015"/>
              <a:gd name="T17" fmla="*/ 2147483646 h 7358"/>
              <a:gd name="T18" fmla="*/ 2147483646 w 6015"/>
              <a:gd name="T19" fmla="*/ 2147483646 h 7358"/>
              <a:gd name="T20" fmla="*/ 2147483646 w 6015"/>
              <a:gd name="T21" fmla="*/ 2147483646 h 7358"/>
              <a:gd name="T22" fmla="*/ 2147483646 w 6015"/>
              <a:gd name="T23" fmla="*/ 2147483646 h 7358"/>
              <a:gd name="T24" fmla="*/ 2147483646 w 6015"/>
              <a:gd name="T25" fmla="*/ 2147483646 h 7358"/>
              <a:gd name="T26" fmla="*/ 2147483646 w 6015"/>
              <a:gd name="T27" fmla="*/ 2147483646 h 7358"/>
              <a:gd name="T28" fmla="*/ 2147483646 w 6015"/>
              <a:gd name="T29" fmla="*/ 2147483646 h 7358"/>
              <a:gd name="T30" fmla="*/ 2147483646 w 6015"/>
              <a:gd name="T31" fmla="*/ 2147483646 h 7358"/>
              <a:gd name="T32" fmla="*/ 2147483646 w 6015"/>
              <a:gd name="T33" fmla="*/ 2147483646 h 7358"/>
              <a:gd name="T34" fmla="*/ 2147483646 w 6015"/>
              <a:gd name="T35" fmla="*/ 2147483646 h 7358"/>
              <a:gd name="T36" fmla="*/ 2147483646 w 6015"/>
              <a:gd name="T37" fmla="*/ 2147483646 h 7358"/>
              <a:gd name="T38" fmla="*/ 2147483646 w 6015"/>
              <a:gd name="T39" fmla="*/ 2147483646 h 7358"/>
              <a:gd name="T40" fmla="*/ 2147483646 w 6015"/>
              <a:gd name="T41" fmla="*/ 2147483646 h 7358"/>
              <a:gd name="T42" fmla="*/ 2147483646 w 6015"/>
              <a:gd name="T43" fmla="*/ 2147483646 h 7358"/>
              <a:gd name="T44" fmla="*/ 2147483646 w 6015"/>
              <a:gd name="T45" fmla="*/ 2147483646 h 7358"/>
              <a:gd name="T46" fmla="*/ 2147483646 w 6015"/>
              <a:gd name="T47" fmla="*/ 2147483646 h 7358"/>
              <a:gd name="T48" fmla="*/ 2147483646 w 6015"/>
              <a:gd name="T49" fmla="*/ 2147483646 h 7358"/>
              <a:gd name="T50" fmla="*/ 2147483646 w 6015"/>
              <a:gd name="T51" fmla="*/ 2147483646 h 7358"/>
              <a:gd name="T52" fmla="*/ 2147483646 w 6015"/>
              <a:gd name="T53" fmla="*/ 2147483646 h 7358"/>
              <a:gd name="T54" fmla="*/ 2147483646 w 6015"/>
              <a:gd name="T55" fmla="*/ 2147483646 h 7358"/>
              <a:gd name="T56" fmla="*/ 2147483646 w 6015"/>
              <a:gd name="T57" fmla="*/ 2147483646 h 7358"/>
              <a:gd name="T58" fmla="*/ 2147483646 w 6015"/>
              <a:gd name="T59" fmla="*/ 2147483646 h 7358"/>
              <a:gd name="T60" fmla="*/ 2147483646 w 6015"/>
              <a:gd name="T61" fmla="*/ 2147483646 h 7358"/>
              <a:gd name="T62" fmla="*/ 2147483646 w 6015"/>
              <a:gd name="T63" fmla="*/ 2147483646 h 7358"/>
              <a:gd name="T64" fmla="*/ 2147483646 w 6015"/>
              <a:gd name="T65" fmla="*/ 2147483646 h 7358"/>
              <a:gd name="T66" fmla="*/ 2147483646 w 6015"/>
              <a:gd name="T67" fmla="*/ 2147483646 h 7358"/>
              <a:gd name="T68" fmla="*/ 2147483646 w 6015"/>
              <a:gd name="T69" fmla="*/ 2147483646 h 7358"/>
              <a:gd name="T70" fmla="*/ 2147483646 w 6015"/>
              <a:gd name="T71" fmla="*/ 2147483646 h 7358"/>
              <a:gd name="T72" fmla="*/ 2147483646 w 6015"/>
              <a:gd name="T73" fmla="*/ 2147483646 h 7358"/>
              <a:gd name="T74" fmla="*/ 2147483646 w 6015"/>
              <a:gd name="T75" fmla="*/ 2147483646 h 7358"/>
              <a:gd name="T76" fmla="*/ 2147483646 w 6015"/>
              <a:gd name="T77" fmla="*/ 2147483646 h 7358"/>
              <a:gd name="T78" fmla="*/ 2147483646 w 6015"/>
              <a:gd name="T79" fmla="*/ 2147483646 h 7358"/>
              <a:gd name="T80" fmla="*/ 2147483646 w 6015"/>
              <a:gd name="T81" fmla="*/ 2147483646 h 7358"/>
              <a:gd name="T82" fmla="*/ 2147483646 w 6015"/>
              <a:gd name="T83" fmla="*/ 2147483646 h 7358"/>
              <a:gd name="T84" fmla="*/ 2147483646 w 6015"/>
              <a:gd name="T85" fmla="*/ 2147483646 h 7358"/>
              <a:gd name="T86" fmla="*/ 2129875031 w 6015"/>
              <a:gd name="T87" fmla="*/ 2147483646 h 7358"/>
              <a:gd name="T88" fmla="*/ 0 w 6015"/>
              <a:gd name="T89" fmla="*/ 2147483646 h 7358"/>
              <a:gd name="T90" fmla="*/ 1870112889 w 6015"/>
              <a:gd name="T91" fmla="*/ 2147483646 h 7358"/>
              <a:gd name="T92" fmla="*/ 2147483646 w 6015"/>
              <a:gd name="T93" fmla="*/ 2147483646 h 7358"/>
              <a:gd name="T94" fmla="*/ 2147483646 w 6015"/>
              <a:gd name="T95" fmla="*/ 2147483646 h 7358"/>
              <a:gd name="T96" fmla="*/ 2147483646 w 6015"/>
              <a:gd name="T97" fmla="*/ 2147483646 h 7358"/>
              <a:gd name="T98" fmla="*/ 2147483646 w 6015"/>
              <a:gd name="T99" fmla="*/ 2147483646 h 7358"/>
              <a:gd name="T100" fmla="*/ 2147483646 w 6015"/>
              <a:gd name="T101" fmla="*/ 2147483646 h 7358"/>
              <a:gd name="T102" fmla="*/ 2147483646 w 6015"/>
              <a:gd name="T103" fmla="*/ 2147483646 h 7358"/>
              <a:gd name="T104" fmla="*/ 2147483646 w 6015"/>
              <a:gd name="T105" fmla="*/ 2147483646 h 7358"/>
              <a:gd name="T106" fmla="*/ 2147483646 w 6015"/>
              <a:gd name="T107" fmla="*/ 2147483646 h 7358"/>
              <a:gd name="T108" fmla="*/ 2147483646 w 6015"/>
              <a:gd name="T109" fmla="*/ 2147483646 h 7358"/>
              <a:gd name="T110" fmla="*/ 2147483646 w 6015"/>
              <a:gd name="T111" fmla="*/ 2147483646 h 7358"/>
              <a:gd name="T112" fmla="*/ 2147483646 w 6015"/>
              <a:gd name="T113" fmla="*/ 2147483646 h 7358"/>
              <a:gd name="T114" fmla="*/ 2147483646 w 6015"/>
              <a:gd name="T115" fmla="*/ 2147483646 h 7358"/>
              <a:gd name="T116" fmla="*/ 2147483646 w 6015"/>
              <a:gd name="T117" fmla="*/ 2147483646 h 7358"/>
              <a:gd name="T118" fmla="*/ 2147483646 w 6015"/>
              <a:gd name="T119" fmla="*/ 2147483646 h 7358"/>
              <a:gd name="T120" fmla="*/ 2147483646 w 6015"/>
              <a:gd name="T121" fmla="*/ 2147483646 h 735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6015" h="7358">
                <a:moveTo>
                  <a:pt x="2777" y="2897"/>
                </a:moveTo>
                <a:lnTo>
                  <a:pt x="2777" y="2897"/>
                </a:lnTo>
                <a:lnTo>
                  <a:pt x="2785" y="2895"/>
                </a:lnTo>
                <a:lnTo>
                  <a:pt x="2792" y="2895"/>
                </a:lnTo>
                <a:lnTo>
                  <a:pt x="2800" y="2895"/>
                </a:lnTo>
                <a:lnTo>
                  <a:pt x="2808" y="2897"/>
                </a:lnTo>
                <a:lnTo>
                  <a:pt x="2811" y="2802"/>
                </a:lnTo>
                <a:lnTo>
                  <a:pt x="2818" y="2692"/>
                </a:lnTo>
                <a:lnTo>
                  <a:pt x="2827" y="2565"/>
                </a:lnTo>
                <a:lnTo>
                  <a:pt x="2834" y="2497"/>
                </a:lnTo>
                <a:lnTo>
                  <a:pt x="2840" y="2425"/>
                </a:lnTo>
                <a:lnTo>
                  <a:pt x="2848" y="2351"/>
                </a:lnTo>
                <a:lnTo>
                  <a:pt x="2858" y="2274"/>
                </a:lnTo>
                <a:lnTo>
                  <a:pt x="2868" y="2195"/>
                </a:lnTo>
                <a:lnTo>
                  <a:pt x="2881" y="2112"/>
                </a:lnTo>
                <a:lnTo>
                  <a:pt x="2893" y="2028"/>
                </a:lnTo>
                <a:lnTo>
                  <a:pt x="2908" y="1942"/>
                </a:lnTo>
                <a:lnTo>
                  <a:pt x="2925" y="1854"/>
                </a:lnTo>
                <a:lnTo>
                  <a:pt x="2941" y="1764"/>
                </a:lnTo>
                <a:lnTo>
                  <a:pt x="2962" y="1672"/>
                </a:lnTo>
                <a:lnTo>
                  <a:pt x="2982" y="1580"/>
                </a:lnTo>
                <a:lnTo>
                  <a:pt x="3006" y="1486"/>
                </a:lnTo>
                <a:lnTo>
                  <a:pt x="3030" y="1392"/>
                </a:lnTo>
                <a:lnTo>
                  <a:pt x="3057" y="1296"/>
                </a:lnTo>
                <a:lnTo>
                  <a:pt x="3085" y="1201"/>
                </a:lnTo>
                <a:lnTo>
                  <a:pt x="3117" y="1105"/>
                </a:lnTo>
                <a:lnTo>
                  <a:pt x="3150" y="1008"/>
                </a:lnTo>
                <a:lnTo>
                  <a:pt x="3184" y="913"/>
                </a:lnTo>
                <a:lnTo>
                  <a:pt x="3223" y="817"/>
                </a:lnTo>
                <a:lnTo>
                  <a:pt x="3262" y="722"/>
                </a:lnTo>
                <a:lnTo>
                  <a:pt x="3305" y="627"/>
                </a:lnTo>
                <a:lnTo>
                  <a:pt x="3327" y="580"/>
                </a:lnTo>
                <a:lnTo>
                  <a:pt x="3350" y="533"/>
                </a:lnTo>
                <a:lnTo>
                  <a:pt x="3373" y="487"/>
                </a:lnTo>
                <a:lnTo>
                  <a:pt x="3397" y="440"/>
                </a:lnTo>
                <a:lnTo>
                  <a:pt x="3422" y="394"/>
                </a:lnTo>
                <a:lnTo>
                  <a:pt x="3448" y="348"/>
                </a:lnTo>
                <a:lnTo>
                  <a:pt x="3473" y="303"/>
                </a:lnTo>
                <a:lnTo>
                  <a:pt x="3500" y="258"/>
                </a:lnTo>
                <a:lnTo>
                  <a:pt x="3490" y="252"/>
                </a:lnTo>
                <a:lnTo>
                  <a:pt x="3481" y="244"/>
                </a:lnTo>
                <a:lnTo>
                  <a:pt x="3472" y="236"/>
                </a:lnTo>
                <a:lnTo>
                  <a:pt x="3464" y="226"/>
                </a:lnTo>
                <a:lnTo>
                  <a:pt x="3458" y="216"/>
                </a:lnTo>
                <a:lnTo>
                  <a:pt x="3452" y="205"/>
                </a:lnTo>
                <a:lnTo>
                  <a:pt x="3446" y="194"/>
                </a:lnTo>
                <a:lnTo>
                  <a:pt x="3442" y="182"/>
                </a:lnTo>
                <a:lnTo>
                  <a:pt x="3439" y="167"/>
                </a:lnTo>
                <a:lnTo>
                  <a:pt x="3436" y="154"/>
                </a:lnTo>
                <a:lnTo>
                  <a:pt x="3435" y="140"/>
                </a:lnTo>
                <a:lnTo>
                  <a:pt x="3436" y="126"/>
                </a:lnTo>
                <a:lnTo>
                  <a:pt x="3439" y="112"/>
                </a:lnTo>
                <a:lnTo>
                  <a:pt x="3442" y="100"/>
                </a:lnTo>
                <a:lnTo>
                  <a:pt x="3446" y="86"/>
                </a:lnTo>
                <a:lnTo>
                  <a:pt x="3452" y="75"/>
                </a:lnTo>
                <a:lnTo>
                  <a:pt x="3459" y="63"/>
                </a:lnTo>
                <a:lnTo>
                  <a:pt x="3467" y="53"/>
                </a:lnTo>
                <a:lnTo>
                  <a:pt x="3476" y="42"/>
                </a:lnTo>
                <a:lnTo>
                  <a:pt x="3486" y="32"/>
                </a:lnTo>
                <a:lnTo>
                  <a:pt x="3497" y="24"/>
                </a:lnTo>
                <a:lnTo>
                  <a:pt x="3508" y="18"/>
                </a:lnTo>
                <a:lnTo>
                  <a:pt x="3522" y="11"/>
                </a:lnTo>
                <a:lnTo>
                  <a:pt x="3535" y="6"/>
                </a:lnTo>
                <a:lnTo>
                  <a:pt x="3549" y="3"/>
                </a:lnTo>
                <a:lnTo>
                  <a:pt x="3562" y="1"/>
                </a:lnTo>
                <a:lnTo>
                  <a:pt x="3577" y="0"/>
                </a:lnTo>
                <a:lnTo>
                  <a:pt x="3590" y="1"/>
                </a:lnTo>
                <a:lnTo>
                  <a:pt x="3604" y="3"/>
                </a:lnTo>
                <a:lnTo>
                  <a:pt x="3617" y="6"/>
                </a:lnTo>
                <a:lnTo>
                  <a:pt x="3630" y="11"/>
                </a:lnTo>
                <a:lnTo>
                  <a:pt x="3642" y="17"/>
                </a:lnTo>
                <a:lnTo>
                  <a:pt x="3653" y="23"/>
                </a:lnTo>
                <a:lnTo>
                  <a:pt x="3665" y="31"/>
                </a:lnTo>
                <a:lnTo>
                  <a:pt x="3675" y="40"/>
                </a:lnTo>
                <a:lnTo>
                  <a:pt x="3684" y="50"/>
                </a:lnTo>
                <a:lnTo>
                  <a:pt x="3692" y="62"/>
                </a:lnTo>
                <a:lnTo>
                  <a:pt x="3699" y="73"/>
                </a:lnTo>
                <a:lnTo>
                  <a:pt x="3705" y="85"/>
                </a:lnTo>
                <a:lnTo>
                  <a:pt x="3711" y="100"/>
                </a:lnTo>
                <a:lnTo>
                  <a:pt x="3714" y="113"/>
                </a:lnTo>
                <a:lnTo>
                  <a:pt x="3716" y="127"/>
                </a:lnTo>
                <a:lnTo>
                  <a:pt x="3716" y="141"/>
                </a:lnTo>
                <a:lnTo>
                  <a:pt x="3716" y="155"/>
                </a:lnTo>
                <a:lnTo>
                  <a:pt x="3714" y="168"/>
                </a:lnTo>
                <a:lnTo>
                  <a:pt x="3711" y="181"/>
                </a:lnTo>
                <a:lnTo>
                  <a:pt x="3706" y="194"/>
                </a:lnTo>
                <a:lnTo>
                  <a:pt x="3701" y="207"/>
                </a:lnTo>
                <a:lnTo>
                  <a:pt x="3694" y="218"/>
                </a:lnTo>
                <a:lnTo>
                  <a:pt x="3685" y="229"/>
                </a:lnTo>
                <a:lnTo>
                  <a:pt x="3676" y="239"/>
                </a:lnTo>
                <a:lnTo>
                  <a:pt x="3667" y="248"/>
                </a:lnTo>
                <a:lnTo>
                  <a:pt x="3656" y="256"/>
                </a:lnTo>
                <a:lnTo>
                  <a:pt x="3643" y="264"/>
                </a:lnTo>
                <a:lnTo>
                  <a:pt x="3631" y="270"/>
                </a:lnTo>
                <a:lnTo>
                  <a:pt x="3617" y="275"/>
                </a:lnTo>
                <a:lnTo>
                  <a:pt x="3604" y="279"/>
                </a:lnTo>
                <a:lnTo>
                  <a:pt x="3590" y="280"/>
                </a:lnTo>
                <a:lnTo>
                  <a:pt x="3576" y="281"/>
                </a:lnTo>
                <a:lnTo>
                  <a:pt x="3562" y="280"/>
                </a:lnTo>
                <a:lnTo>
                  <a:pt x="3549" y="279"/>
                </a:lnTo>
                <a:lnTo>
                  <a:pt x="3536" y="275"/>
                </a:lnTo>
                <a:lnTo>
                  <a:pt x="3523" y="271"/>
                </a:lnTo>
                <a:lnTo>
                  <a:pt x="3512" y="265"/>
                </a:lnTo>
                <a:lnTo>
                  <a:pt x="3477" y="336"/>
                </a:lnTo>
                <a:lnTo>
                  <a:pt x="3437" y="421"/>
                </a:lnTo>
                <a:lnTo>
                  <a:pt x="3395" y="521"/>
                </a:lnTo>
                <a:lnTo>
                  <a:pt x="3371" y="578"/>
                </a:lnTo>
                <a:lnTo>
                  <a:pt x="3347" y="636"/>
                </a:lnTo>
                <a:lnTo>
                  <a:pt x="3324" y="699"/>
                </a:lnTo>
                <a:lnTo>
                  <a:pt x="3299" y="764"/>
                </a:lnTo>
                <a:lnTo>
                  <a:pt x="3273" y="834"/>
                </a:lnTo>
                <a:lnTo>
                  <a:pt x="3248" y="906"/>
                </a:lnTo>
                <a:lnTo>
                  <a:pt x="3223" y="981"/>
                </a:lnTo>
                <a:lnTo>
                  <a:pt x="3198" y="1060"/>
                </a:lnTo>
                <a:lnTo>
                  <a:pt x="3172" y="1142"/>
                </a:lnTo>
                <a:lnTo>
                  <a:pt x="3147" y="1226"/>
                </a:lnTo>
                <a:lnTo>
                  <a:pt x="3123" y="1314"/>
                </a:lnTo>
                <a:lnTo>
                  <a:pt x="3099" y="1405"/>
                </a:lnTo>
                <a:lnTo>
                  <a:pt x="3075" y="1499"/>
                </a:lnTo>
                <a:lnTo>
                  <a:pt x="3053" y="1595"/>
                </a:lnTo>
                <a:lnTo>
                  <a:pt x="3031" y="1694"/>
                </a:lnTo>
                <a:lnTo>
                  <a:pt x="3010" y="1797"/>
                </a:lnTo>
                <a:lnTo>
                  <a:pt x="2991" y="1900"/>
                </a:lnTo>
                <a:lnTo>
                  <a:pt x="2972" y="2008"/>
                </a:lnTo>
                <a:lnTo>
                  <a:pt x="2955" y="2117"/>
                </a:lnTo>
                <a:lnTo>
                  <a:pt x="2939" y="2229"/>
                </a:lnTo>
                <a:lnTo>
                  <a:pt x="2926" y="2344"/>
                </a:lnTo>
                <a:lnTo>
                  <a:pt x="2913" y="2460"/>
                </a:lnTo>
                <a:lnTo>
                  <a:pt x="2902" y="2579"/>
                </a:lnTo>
                <a:lnTo>
                  <a:pt x="2894" y="2701"/>
                </a:lnTo>
                <a:lnTo>
                  <a:pt x="2887" y="2824"/>
                </a:lnTo>
                <a:lnTo>
                  <a:pt x="2883" y="2950"/>
                </a:lnTo>
                <a:lnTo>
                  <a:pt x="2895" y="2964"/>
                </a:lnTo>
                <a:lnTo>
                  <a:pt x="2908" y="2978"/>
                </a:lnTo>
                <a:lnTo>
                  <a:pt x="2934" y="3012"/>
                </a:lnTo>
                <a:lnTo>
                  <a:pt x="2961" y="3050"/>
                </a:lnTo>
                <a:lnTo>
                  <a:pt x="2988" y="3093"/>
                </a:lnTo>
                <a:lnTo>
                  <a:pt x="3016" y="3141"/>
                </a:lnTo>
                <a:lnTo>
                  <a:pt x="3045" y="3193"/>
                </a:lnTo>
                <a:lnTo>
                  <a:pt x="3074" y="3249"/>
                </a:lnTo>
                <a:lnTo>
                  <a:pt x="3103" y="3310"/>
                </a:lnTo>
                <a:lnTo>
                  <a:pt x="3162" y="3198"/>
                </a:lnTo>
                <a:lnTo>
                  <a:pt x="3234" y="3066"/>
                </a:lnTo>
                <a:lnTo>
                  <a:pt x="3273" y="2994"/>
                </a:lnTo>
                <a:lnTo>
                  <a:pt x="3316" y="2919"/>
                </a:lnTo>
                <a:lnTo>
                  <a:pt x="3361" y="2841"/>
                </a:lnTo>
                <a:lnTo>
                  <a:pt x="3408" y="2761"/>
                </a:lnTo>
                <a:lnTo>
                  <a:pt x="3458" y="2680"/>
                </a:lnTo>
                <a:lnTo>
                  <a:pt x="3509" y="2597"/>
                </a:lnTo>
                <a:lnTo>
                  <a:pt x="3562" y="2513"/>
                </a:lnTo>
                <a:lnTo>
                  <a:pt x="3617" y="2430"/>
                </a:lnTo>
                <a:lnTo>
                  <a:pt x="3675" y="2345"/>
                </a:lnTo>
                <a:lnTo>
                  <a:pt x="3733" y="2262"/>
                </a:lnTo>
                <a:lnTo>
                  <a:pt x="3794" y="2180"/>
                </a:lnTo>
                <a:lnTo>
                  <a:pt x="3855" y="2099"/>
                </a:lnTo>
                <a:lnTo>
                  <a:pt x="3916" y="2021"/>
                </a:lnTo>
                <a:lnTo>
                  <a:pt x="3981" y="1945"/>
                </a:lnTo>
                <a:lnTo>
                  <a:pt x="4012" y="1908"/>
                </a:lnTo>
                <a:lnTo>
                  <a:pt x="4045" y="1872"/>
                </a:lnTo>
                <a:lnTo>
                  <a:pt x="4077" y="1837"/>
                </a:lnTo>
                <a:lnTo>
                  <a:pt x="4110" y="1803"/>
                </a:lnTo>
                <a:lnTo>
                  <a:pt x="4143" y="1770"/>
                </a:lnTo>
                <a:lnTo>
                  <a:pt x="4175" y="1738"/>
                </a:lnTo>
                <a:lnTo>
                  <a:pt x="4208" y="1707"/>
                </a:lnTo>
                <a:lnTo>
                  <a:pt x="4241" y="1677"/>
                </a:lnTo>
                <a:lnTo>
                  <a:pt x="4274" y="1648"/>
                </a:lnTo>
                <a:lnTo>
                  <a:pt x="4307" y="1621"/>
                </a:lnTo>
                <a:lnTo>
                  <a:pt x="4340" y="1595"/>
                </a:lnTo>
                <a:lnTo>
                  <a:pt x="4374" y="1571"/>
                </a:lnTo>
                <a:lnTo>
                  <a:pt x="4407" y="1548"/>
                </a:lnTo>
                <a:lnTo>
                  <a:pt x="4441" y="1527"/>
                </a:lnTo>
                <a:lnTo>
                  <a:pt x="4473" y="1506"/>
                </a:lnTo>
                <a:lnTo>
                  <a:pt x="4507" y="1488"/>
                </a:lnTo>
                <a:lnTo>
                  <a:pt x="4539" y="1473"/>
                </a:lnTo>
                <a:lnTo>
                  <a:pt x="4573" y="1458"/>
                </a:lnTo>
                <a:lnTo>
                  <a:pt x="4606" y="1445"/>
                </a:lnTo>
                <a:lnTo>
                  <a:pt x="4638" y="1434"/>
                </a:lnTo>
                <a:lnTo>
                  <a:pt x="4671" y="1425"/>
                </a:lnTo>
                <a:lnTo>
                  <a:pt x="4704" y="1419"/>
                </a:lnTo>
                <a:lnTo>
                  <a:pt x="4736" y="1414"/>
                </a:lnTo>
                <a:lnTo>
                  <a:pt x="4769" y="1412"/>
                </a:lnTo>
                <a:lnTo>
                  <a:pt x="4800" y="1411"/>
                </a:lnTo>
                <a:lnTo>
                  <a:pt x="4833" y="1413"/>
                </a:lnTo>
                <a:lnTo>
                  <a:pt x="4865" y="1418"/>
                </a:lnTo>
                <a:lnTo>
                  <a:pt x="4896" y="1424"/>
                </a:lnTo>
                <a:lnTo>
                  <a:pt x="4911" y="1429"/>
                </a:lnTo>
                <a:lnTo>
                  <a:pt x="4926" y="1433"/>
                </a:lnTo>
                <a:lnTo>
                  <a:pt x="4942" y="1440"/>
                </a:lnTo>
                <a:lnTo>
                  <a:pt x="4958" y="1447"/>
                </a:lnTo>
                <a:lnTo>
                  <a:pt x="4974" y="1454"/>
                </a:lnTo>
                <a:lnTo>
                  <a:pt x="4989" y="1463"/>
                </a:lnTo>
                <a:lnTo>
                  <a:pt x="5021" y="1482"/>
                </a:lnTo>
                <a:lnTo>
                  <a:pt x="5053" y="1504"/>
                </a:lnTo>
                <a:lnTo>
                  <a:pt x="5086" y="1530"/>
                </a:lnTo>
                <a:lnTo>
                  <a:pt x="5119" y="1559"/>
                </a:lnTo>
                <a:lnTo>
                  <a:pt x="5152" y="1591"/>
                </a:lnTo>
                <a:lnTo>
                  <a:pt x="5185" y="1624"/>
                </a:lnTo>
                <a:lnTo>
                  <a:pt x="5219" y="1662"/>
                </a:lnTo>
                <a:lnTo>
                  <a:pt x="5251" y="1701"/>
                </a:lnTo>
                <a:lnTo>
                  <a:pt x="5285" y="1743"/>
                </a:lnTo>
                <a:lnTo>
                  <a:pt x="5318" y="1786"/>
                </a:lnTo>
                <a:lnTo>
                  <a:pt x="5350" y="1834"/>
                </a:lnTo>
                <a:lnTo>
                  <a:pt x="5383" y="1882"/>
                </a:lnTo>
                <a:lnTo>
                  <a:pt x="5414" y="1933"/>
                </a:lnTo>
                <a:lnTo>
                  <a:pt x="5447" y="1984"/>
                </a:lnTo>
                <a:lnTo>
                  <a:pt x="5477" y="2039"/>
                </a:lnTo>
                <a:lnTo>
                  <a:pt x="5509" y="2095"/>
                </a:lnTo>
                <a:lnTo>
                  <a:pt x="5538" y="2153"/>
                </a:lnTo>
                <a:lnTo>
                  <a:pt x="5567" y="2211"/>
                </a:lnTo>
                <a:lnTo>
                  <a:pt x="5597" y="2272"/>
                </a:lnTo>
                <a:lnTo>
                  <a:pt x="5624" y="2334"/>
                </a:lnTo>
                <a:lnTo>
                  <a:pt x="5651" y="2397"/>
                </a:lnTo>
                <a:lnTo>
                  <a:pt x="5676" y="2461"/>
                </a:lnTo>
                <a:lnTo>
                  <a:pt x="5701" y="2526"/>
                </a:lnTo>
                <a:lnTo>
                  <a:pt x="5725" y="2593"/>
                </a:lnTo>
                <a:lnTo>
                  <a:pt x="5748" y="2660"/>
                </a:lnTo>
                <a:lnTo>
                  <a:pt x="5770" y="2728"/>
                </a:lnTo>
                <a:lnTo>
                  <a:pt x="5789" y="2796"/>
                </a:lnTo>
                <a:lnTo>
                  <a:pt x="5808" y="2865"/>
                </a:lnTo>
                <a:lnTo>
                  <a:pt x="5825" y="2933"/>
                </a:lnTo>
                <a:lnTo>
                  <a:pt x="5842" y="3003"/>
                </a:lnTo>
                <a:lnTo>
                  <a:pt x="5855" y="3073"/>
                </a:lnTo>
                <a:lnTo>
                  <a:pt x="5868" y="3142"/>
                </a:lnTo>
                <a:lnTo>
                  <a:pt x="5879" y="3212"/>
                </a:lnTo>
                <a:lnTo>
                  <a:pt x="5888" y="3282"/>
                </a:lnTo>
                <a:lnTo>
                  <a:pt x="5896" y="3350"/>
                </a:lnTo>
                <a:lnTo>
                  <a:pt x="5901" y="3420"/>
                </a:lnTo>
                <a:lnTo>
                  <a:pt x="5905" y="3489"/>
                </a:lnTo>
                <a:lnTo>
                  <a:pt x="5906" y="3556"/>
                </a:lnTo>
                <a:lnTo>
                  <a:pt x="5906" y="3625"/>
                </a:lnTo>
                <a:lnTo>
                  <a:pt x="5904" y="3691"/>
                </a:lnTo>
                <a:lnTo>
                  <a:pt x="5898" y="3758"/>
                </a:lnTo>
                <a:lnTo>
                  <a:pt x="5891" y="3822"/>
                </a:lnTo>
                <a:lnTo>
                  <a:pt x="5881" y="3886"/>
                </a:lnTo>
                <a:lnTo>
                  <a:pt x="5870" y="3949"/>
                </a:lnTo>
                <a:lnTo>
                  <a:pt x="5862" y="3980"/>
                </a:lnTo>
                <a:lnTo>
                  <a:pt x="5855" y="4011"/>
                </a:lnTo>
                <a:lnTo>
                  <a:pt x="5846" y="4041"/>
                </a:lnTo>
                <a:lnTo>
                  <a:pt x="5838" y="4071"/>
                </a:lnTo>
                <a:lnTo>
                  <a:pt x="5828" y="4100"/>
                </a:lnTo>
                <a:lnTo>
                  <a:pt x="5818" y="4130"/>
                </a:lnTo>
                <a:lnTo>
                  <a:pt x="5807" y="4159"/>
                </a:lnTo>
                <a:lnTo>
                  <a:pt x="5796" y="4187"/>
                </a:lnTo>
                <a:lnTo>
                  <a:pt x="5783" y="4215"/>
                </a:lnTo>
                <a:lnTo>
                  <a:pt x="5771" y="4243"/>
                </a:lnTo>
                <a:lnTo>
                  <a:pt x="5757" y="4270"/>
                </a:lnTo>
                <a:lnTo>
                  <a:pt x="5743" y="4297"/>
                </a:lnTo>
                <a:lnTo>
                  <a:pt x="5728" y="4323"/>
                </a:lnTo>
                <a:lnTo>
                  <a:pt x="5712" y="4349"/>
                </a:lnTo>
                <a:lnTo>
                  <a:pt x="5696" y="4374"/>
                </a:lnTo>
                <a:lnTo>
                  <a:pt x="5679" y="4398"/>
                </a:lnTo>
                <a:lnTo>
                  <a:pt x="5661" y="4423"/>
                </a:lnTo>
                <a:lnTo>
                  <a:pt x="5642" y="4447"/>
                </a:lnTo>
                <a:lnTo>
                  <a:pt x="5622" y="4470"/>
                </a:lnTo>
                <a:lnTo>
                  <a:pt x="5602" y="4493"/>
                </a:lnTo>
                <a:lnTo>
                  <a:pt x="5581" y="4515"/>
                </a:lnTo>
                <a:lnTo>
                  <a:pt x="5558" y="4537"/>
                </a:lnTo>
                <a:lnTo>
                  <a:pt x="5536" y="4558"/>
                </a:lnTo>
                <a:lnTo>
                  <a:pt x="5512" y="4578"/>
                </a:lnTo>
                <a:lnTo>
                  <a:pt x="5489" y="4597"/>
                </a:lnTo>
                <a:lnTo>
                  <a:pt x="5463" y="4617"/>
                </a:lnTo>
                <a:lnTo>
                  <a:pt x="5437" y="4636"/>
                </a:lnTo>
                <a:lnTo>
                  <a:pt x="5410" y="4654"/>
                </a:lnTo>
                <a:lnTo>
                  <a:pt x="5383" y="4671"/>
                </a:lnTo>
                <a:lnTo>
                  <a:pt x="5354" y="4687"/>
                </a:lnTo>
                <a:lnTo>
                  <a:pt x="5324" y="4703"/>
                </a:lnTo>
                <a:lnTo>
                  <a:pt x="5294" y="4718"/>
                </a:lnTo>
                <a:lnTo>
                  <a:pt x="5263" y="4732"/>
                </a:lnTo>
                <a:lnTo>
                  <a:pt x="5231" y="4746"/>
                </a:lnTo>
                <a:lnTo>
                  <a:pt x="5287" y="4781"/>
                </a:lnTo>
                <a:lnTo>
                  <a:pt x="5344" y="4817"/>
                </a:lnTo>
                <a:lnTo>
                  <a:pt x="5398" y="4853"/>
                </a:lnTo>
                <a:lnTo>
                  <a:pt x="5452" y="4890"/>
                </a:lnTo>
                <a:lnTo>
                  <a:pt x="5502" y="4927"/>
                </a:lnTo>
                <a:lnTo>
                  <a:pt x="5552" y="4965"/>
                </a:lnTo>
                <a:lnTo>
                  <a:pt x="5600" y="5003"/>
                </a:lnTo>
                <a:lnTo>
                  <a:pt x="5646" y="5042"/>
                </a:lnTo>
                <a:lnTo>
                  <a:pt x="5690" y="5081"/>
                </a:lnTo>
                <a:lnTo>
                  <a:pt x="5732" y="5121"/>
                </a:lnTo>
                <a:lnTo>
                  <a:pt x="5771" y="5161"/>
                </a:lnTo>
                <a:lnTo>
                  <a:pt x="5807" y="5202"/>
                </a:lnTo>
                <a:lnTo>
                  <a:pt x="5842" y="5243"/>
                </a:lnTo>
                <a:lnTo>
                  <a:pt x="5873" y="5284"/>
                </a:lnTo>
                <a:lnTo>
                  <a:pt x="5902" y="5327"/>
                </a:lnTo>
                <a:lnTo>
                  <a:pt x="5915" y="5347"/>
                </a:lnTo>
                <a:lnTo>
                  <a:pt x="5927" y="5369"/>
                </a:lnTo>
                <a:lnTo>
                  <a:pt x="5940" y="5390"/>
                </a:lnTo>
                <a:lnTo>
                  <a:pt x="5951" y="5412"/>
                </a:lnTo>
                <a:lnTo>
                  <a:pt x="5961" y="5433"/>
                </a:lnTo>
                <a:lnTo>
                  <a:pt x="5970" y="5455"/>
                </a:lnTo>
                <a:lnTo>
                  <a:pt x="5979" y="5477"/>
                </a:lnTo>
                <a:lnTo>
                  <a:pt x="5986" y="5498"/>
                </a:lnTo>
                <a:lnTo>
                  <a:pt x="5992" y="5521"/>
                </a:lnTo>
                <a:lnTo>
                  <a:pt x="5999" y="5542"/>
                </a:lnTo>
                <a:lnTo>
                  <a:pt x="6004" y="5564"/>
                </a:lnTo>
                <a:lnTo>
                  <a:pt x="6008" y="5587"/>
                </a:lnTo>
                <a:lnTo>
                  <a:pt x="6012" y="5608"/>
                </a:lnTo>
                <a:lnTo>
                  <a:pt x="6014" y="5631"/>
                </a:lnTo>
                <a:lnTo>
                  <a:pt x="6015" y="5653"/>
                </a:lnTo>
                <a:lnTo>
                  <a:pt x="6015" y="5676"/>
                </a:lnTo>
                <a:lnTo>
                  <a:pt x="6015" y="5698"/>
                </a:lnTo>
                <a:lnTo>
                  <a:pt x="6013" y="5721"/>
                </a:lnTo>
                <a:lnTo>
                  <a:pt x="6010" y="5743"/>
                </a:lnTo>
                <a:lnTo>
                  <a:pt x="6006" y="5767"/>
                </a:lnTo>
                <a:lnTo>
                  <a:pt x="6001" y="5789"/>
                </a:lnTo>
                <a:lnTo>
                  <a:pt x="5996" y="5812"/>
                </a:lnTo>
                <a:lnTo>
                  <a:pt x="5989" y="5835"/>
                </a:lnTo>
                <a:lnTo>
                  <a:pt x="5981" y="5858"/>
                </a:lnTo>
                <a:lnTo>
                  <a:pt x="5972" y="5882"/>
                </a:lnTo>
                <a:lnTo>
                  <a:pt x="5962" y="5904"/>
                </a:lnTo>
                <a:lnTo>
                  <a:pt x="5951" y="5928"/>
                </a:lnTo>
                <a:lnTo>
                  <a:pt x="5938" y="5951"/>
                </a:lnTo>
                <a:lnTo>
                  <a:pt x="5924" y="5974"/>
                </a:lnTo>
                <a:lnTo>
                  <a:pt x="5909" y="5997"/>
                </a:lnTo>
                <a:lnTo>
                  <a:pt x="5893" y="6021"/>
                </a:lnTo>
                <a:lnTo>
                  <a:pt x="5877" y="6045"/>
                </a:lnTo>
                <a:lnTo>
                  <a:pt x="5858" y="6068"/>
                </a:lnTo>
                <a:lnTo>
                  <a:pt x="5837" y="6091"/>
                </a:lnTo>
                <a:lnTo>
                  <a:pt x="5802" y="6130"/>
                </a:lnTo>
                <a:lnTo>
                  <a:pt x="5768" y="6166"/>
                </a:lnTo>
                <a:lnTo>
                  <a:pt x="5732" y="6200"/>
                </a:lnTo>
                <a:lnTo>
                  <a:pt x="5696" y="6230"/>
                </a:lnTo>
                <a:lnTo>
                  <a:pt x="5660" y="6257"/>
                </a:lnTo>
                <a:lnTo>
                  <a:pt x="5622" y="6283"/>
                </a:lnTo>
                <a:lnTo>
                  <a:pt x="5586" y="6305"/>
                </a:lnTo>
                <a:lnTo>
                  <a:pt x="5549" y="6325"/>
                </a:lnTo>
                <a:lnTo>
                  <a:pt x="5512" y="6343"/>
                </a:lnTo>
                <a:lnTo>
                  <a:pt x="5474" y="6357"/>
                </a:lnTo>
                <a:lnTo>
                  <a:pt x="5437" y="6371"/>
                </a:lnTo>
                <a:lnTo>
                  <a:pt x="5399" y="6381"/>
                </a:lnTo>
                <a:lnTo>
                  <a:pt x="5360" y="6389"/>
                </a:lnTo>
                <a:lnTo>
                  <a:pt x="5322" y="6394"/>
                </a:lnTo>
                <a:lnTo>
                  <a:pt x="5284" y="6399"/>
                </a:lnTo>
                <a:lnTo>
                  <a:pt x="5246" y="6400"/>
                </a:lnTo>
                <a:lnTo>
                  <a:pt x="5208" y="6400"/>
                </a:lnTo>
                <a:lnTo>
                  <a:pt x="5169" y="6398"/>
                </a:lnTo>
                <a:lnTo>
                  <a:pt x="5130" y="6393"/>
                </a:lnTo>
                <a:lnTo>
                  <a:pt x="5092" y="6388"/>
                </a:lnTo>
                <a:lnTo>
                  <a:pt x="5052" y="6380"/>
                </a:lnTo>
                <a:lnTo>
                  <a:pt x="5014" y="6370"/>
                </a:lnTo>
                <a:lnTo>
                  <a:pt x="4975" y="6358"/>
                </a:lnTo>
                <a:lnTo>
                  <a:pt x="4936" y="6346"/>
                </a:lnTo>
                <a:lnTo>
                  <a:pt x="4897" y="6330"/>
                </a:lnTo>
                <a:lnTo>
                  <a:pt x="4859" y="6314"/>
                </a:lnTo>
                <a:lnTo>
                  <a:pt x="4820" y="6296"/>
                </a:lnTo>
                <a:lnTo>
                  <a:pt x="4781" y="6277"/>
                </a:lnTo>
                <a:lnTo>
                  <a:pt x="4743" y="6257"/>
                </a:lnTo>
                <a:lnTo>
                  <a:pt x="4705" y="6236"/>
                </a:lnTo>
                <a:lnTo>
                  <a:pt x="4667" y="6212"/>
                </a:lnTo>
                <a:lnTo>
                  <a:pt x="4628" y="6188"/>
                </a:lnTo>
                <a:lnTo>
                  <a:pt x="4590" y="6163"/>
                </a:lnTo>
                <a:lnTo>
                  <a:pt x="4552" y="6136"/>
                </a:lnTo>
                <a:lnTo>
                  <a:pt x="4515" y="6109"/>
                </a:lnTo>
                <a:lnTo>
                  <a:pt x="4478" y="6079"/>
                </a:lnTo>
                <a:lnTo>
                  <a:pt x="4441" y="6050"/>
                </a:lnTo>
                <a:lnTo>
                  <a:pt x="4403" y="6020"/>
                </a:lnTo>
                <a:lnTo>
                  <a:pt x="4366" y="5988"/>
                </a:lnTo>
                <a:lnTo>
                  <a:pt x="4330" y="5956"/>
                </a:lnTo>
                <a:lnTo>
                  <a:pt x="4293" y="5923"/>
                </a:lnTo>
                <a:lnTo>
                  <a:pt x="4257" y="5891"/>
                </a:lnTo>
                <a:lnTo>
                  <a:pt x="4186" y="5821"/>
                </a:lnTo>
                <a:lnTo>
                  <a:pt x="4118" y="5750"/>
                </a:lnTo>
                <a:lnTo>
                  <a:pt x="4049" y="5678"/>
                </a:lnTo>
                <a:lnTo>
                  <a:pt x="3983" y="5605"/>
                </a:lnTo>
                <a:lnTo>
                  <a:pt x="3919" y="5531"/>
                </a:lnTo>
                <a:lnTo>
                  <a:pt x="3856" y="5455"/>
                </a:lnTo>
                <a:lnTo>
                  <a:pt x="3795" y="5381"/>
                </a:lnTo>
                <a:lnTo>
                  <a:pt x="3737" y="5307"/>
                </a:lnTo>
                <a:lnTo>
                  <a:pt x="3680" y="5235"/>
                </a:lnTo>
                <a:lnTo>
                  <a:pt x="3626" y="5163"/>
                </a:lnTo>
                <a:lnTo>
                  <a:pt x="3575" y="5094"/>
                </a:lnTo>
                <a:lnTo>
                  <a:pt x="3572" y="5132"/>
                </a:lnTo>
                <a:lnTo>
                  <a:pt x="3569" y="5166"/>
                </a:lnTo>
                <a:lnTo>
                  <a:pt x="3563" y="5196"/>
                </a:lnTo>
                <a:lnTo>
                  <a:pt x="3560" y="5209"/>
                </a:lnTo>
                <a:lnTo>
                  <a:pt x="3555" y="5222"/>
                </a:lnTo>
                <a:lnTo>
                  <a:pt x="3552" y="5233"/>
                </a:lnTo>
                <a:lnTo>
                  <a:pt x="3546" y="5243"/>
                </a:lnTo>
                <a:lnTo>
                  <a:pt x="3542" y="5252"/>
                </a:lnTo>
                <a:lnTo>
                  <a:pt x="3536" y="5260"/>
                </a:lnTo>
                <a:lnTo>
                  <a:pt x="3531" y="5266"/>
                </a:lnTo>
                <a:lnTo>
                  <a:pt x="3524" y="5272"/>
                </a:lnTo>
                <a:lnTo>
                  <a:pt x="3517" y="5277"/>
                </a:lnTo>
                <a:lnTo>
                  <a:pt x="3509" y="5279"/>
                </a:lnTo>
                <a:lnTo>
                  <a:pt x="3502" y="5281"/>
                </a:lnTo>
                <a:lnTo>
                  <a:pt x="3493" y="5281"/>
                </a:lnTo>
                <a:lnTo>
                  <a:pt x="3484" y="5280"/>
                </a:lnTo>
                <a:lnTo>
                  <a:pt x="3475" y="5278"/>
                </a:lnTo>
                <a:lnTo>
                  <a:pt x="3464" y="5273"/>
                </a:lnTo>
                <a:lnTo>
                  <a:pt x="3454" y="5268"/>
                </a:lnTo>
                <a:lnTo>
                  <a:pt x="3444" y="5261"/>
                </a:lnTo>
                <a:lnTo>
                  <a:pt x="3433" y="5253"/>
                </a:lnTo>
                <a:lnTo>
                  <a:pt x="3423" y="5244"/>
                </a:lnTo>
                <a:lnTo>
                  <a:pt x="3412" y="5233"/>
                </a:lnTo>
                <a:lnTo>
                  <a:pt x="3388" y="5208"/>
                </a:lnTo>
                <a:lnTo>
                  <a:pt x="3364" y="5179"/>
                </a:lnTo>
                <a:lnTo>
                  <a:pt x="3338" y="5144"/>
                </a:lnTo>
                <a:lnTo>
                  <a:pt x="3336" y="5229"/>
                </a:lnTo>
                <a:lnTo>
                  <a:pt x="3332" y="5318"/>
                </a:lnTo>
                <a:lnTo>
                  <a:pt x="3327" y="5410"/>
                </a:lnTo>
                <a:lnTo>
                  <a:pt x="3322" y="5506"/>
                </a:lnTo>
                <a:lnTo>
                  <a:pt x="3314" y="5603"/>
                </a:lnTo>
                <a:lnTo>
                  <a:pt x="3305" y="5702"/>
                </a:lnTo>
                <a:lnTo>
                  <a:pt x="3293" y="5802"/>
                </a:lnTo>
                <a:lnTo>
                  <a:pt x="3281" y="5903"/>
                </a:lnTo>
                <a:lnTo>
                  <a:pt x="3266" y="6004"/>
                </a:lnTo>
                <a:lnTo>
                  <a:pt x="3250" y="6105"/>
                </a:lnTo>
                <a:lnTo>
                  <a:pt x="3230" y="6205"/>
                </a:lnTo>
                <a:lnTo>
                  <a:pt x="3220" y="6255"/>
                </a:lnTo>
                <a:lnTo>
                  <a:pt x="3209" y="6304"/>
                </a:lnTo>
                <a:lnTo>
                  <a:pt x="3197" y="6354"/>
                </a:lnTo>
                <a:lnTo>
                  <a:pt x="3184" y="6402"/>
                </a:lnTo>
                <a:lnTo>
                  <a:pt x="3172" y="6449"/>
                </a:lnTo>
                <a:lnTo>
                  <a:pt x="3157" y="6498"/>
                </a:lnTo>
                <a:lnTo>
                  <a:pt x="3143" y="6544"/>
                </a:lnTo>
                <a:lnTo>
                  <a:pt x="3128" y="6590"/>
                </a:lnTo>
                <a:lnTo>
                  <a:pt x="3111" y="6635"/>
                </a:lnTo>
                <a:lnTo>
                  <a:pt x="3094" y="6680"/>
                </a:lnTo>
                <a:lnTo>
                  <a:pt x="3078" y="6724"/>
                </a:lnTo>
                <a:lnTo>
                  <a:pt x="3058" y="6766"/>
                </a:lnTo>
                <a:lnTo>
                  <a:pt x="3039" y="6808"/>
                </a:lnTo>
                <a:lnTo>
                  <a:pt x="3019" y="6849"/>
                </a:lnTo>
                <a:lnTo>
                  <a:pt x="2998" y="6888"/>
                </a:lnTo>
                <a:lnTo>
                  <a:pt x="2976" y="6926"/>
                </a:lnTo>
                <a:lnTo>
                  <a:pt x="2953" y="6963"/>
                </a:lnTo>
                <a:lnTo>
                  <a:pt x="2929" y="6999"/>
                </a:lnTo>
                <a:lnTo>
                  <a:pt x="2904" y="7034"/>
                </a:lnTo>
                <a:lnTo>
                  <a:pt x="2878" y="7068"/>
                </a:lnTo>
                <a:lnTo>
                  <a:pt x="2851" y="7099"/>
                </a:lnTo>
                <a:lnTo>
                  <a:pt x="2823" y="7129"/>
                </a:lnTo>
                <a:lnTo>
                  <a:pt x="2795" y="7158"/>
                </a:lnTo>
                <a:lnTo>
                  <a:pt x="2765" y="7185"/>
                </a:lnTo>
                <a:lnTo>
                  <a:pt x="2733" y="7209"/>
                </a:lnTo>
                <a:lnTo>
                  <a:pt x="2702" y="7233"/>
                </a:lnTo>
                <a:lnTo>
                  <a:pt x="2668" y="7254"/>
                </a:lnTo>
                <a:lnTo>
                  <a:pt x="2634" y="7275"/>
                </a:lnTo>
                <a:lnTo>
                  <a:pt x="2598" y="7293"/>
                </a:lnTo>
                <a:lnTo>
                  <a:pt x="2562" y="7308"/>
                </a:lnTo>
                <a:lnTo>
                  <a:pt x="2524" y="7322"/>
                </a:lnTo>
                <a:lnTo>
                  <a:pt x="2485" y="7333"/>
                </a:lnTo>
                <a:lnTo>
                  <a:pt x="2444" y="7342"/>
                </a:lnTo>
                <a:lnTo>
                  <a:pt x="2403" y="7350"/>
                </a:lnTo>
                <a:lnTo>
                  <a:pt x="2360" y="7355"/>
                </a:lnTo>
                <a:lnTo>
                  <a:pt x="2316" y="7357"/>
                </a:lnTo>
                <a:lnTo>
                  <a:pt x="2270" y="7358"/>
                </a:lnTo>
                <a:lnTo>
                  <a:pt x="2224" y="7356"/>
                </a:lnTo>
                <a:lnTo>
                  <a:pt x="2176" y="7350"/>
                </a:lnTo>
                <a:lnTo>
                  <a:pt x="2126" y="7343"/>
                </a:lnTo>
                <a:lnTo>
                  <a:pt x="2076" y="7333"/>
                </a:lnTo>
                <a:lnTo>
                  <a:pt x="2023" y="7320"/>
                </a:lnTo>
                <a:lnTo>
                  <a:pt x="1992" y="7311"/>
                </a:lnTo>
                <a:lnTo>
                  <a:pt x="1963" y="7302"/>
                </a:lnTo>
                <a:lnTo>
                  <a:pt x="1935" y="7292"/>
                </a:lnTo>
                <a:lnTo>
                  <a:pt x="1908" y="7281"/>
                </a:lnTo>
                <a:lnTo>
                  <a:pt x="1882" y="7269"/>
                </a:lnTo>
                <a:lnTo>
                  <a:pt x="1856" y="7258"/>
                </a:lnTo>
                <a:lnTo>
                  <a:pt x="1833" y="7244"/>
                </a:lnTo>
                <a:lnTo>
                  <a:pt x="1810" y="7232"/>
                </a:lnTo>
                <a:lnTo>
                  <a:pt x="1788" y="7217"/>
                </a:lnTo>
                <a:lnTo>
                  <a:pt x="1767" y="7203"/>
                </a:lnTo>
                <a:lnTo>
                  <a:pt x="1747" y="7188"/>
                </a:lnTo>
                <a:lnTo>
                  <a:pt x="1729" y="7171"/>
                </a:lnTo>
                <a:lnTo>
                  <a:pt x="1711" y="7155"/>
                </a:lnTo>
                <a:lnTo>
                  <a:pt x="1694" y="7139"/>
                </a:lnTo>
                <a:lnTo>
                  <a:pt x="1679" y="7121"/>
                </a:lnTo>
                <a:lnTo>
                  <a:pt x="1663" y="7103"/>
                </a:lnTo>
                <a:lnTo>
                  <a:pt x="1649" y="7085"/>
                </a:lnTo>
                <a:lnTo>
                  <a:pt x="1636" y="7066"/>
                </a:lnTo>
                <a:lnTo>
                  <a:pt x="1623" y="7045"/>
                </a:lnTo>
                <a:lnTo>
                  <a:pt x="1612" y="7025"/>
                </a:lnTo>
                <a:lnTo>
                  <a:pt x="1602" y="7005"/>
                </a:lnTo>
                <a:lnTo>
                  <a:pt x="1592" y="6983"/>
                </a:lnTo>
                <a:lnTo>
                  <a:pt x="1584" y="6962"/>
                </a:lnTo>
                <a:lnTo>
                  <a:pt x="1576" y="6940"/>
                </a:lnTo>
                <a:lnTo>
                  <a:pt x="1568" y="6917"/>
                </a:lnTo>
                <a:lnTo>
                  <a:pt x="1563" y="6895"/>
                </a:lnTo>
                <a:lnTo>
                  <a:pt x="1557" y="6871"/>
                </a:lnTo>
                <a:lnTo>
                  <a:pt x="1553" y="6847"/>
                </a:lnTo>
                <a:lnTo>
                  <a:pt x="1548" y="6823"/>
                </a:lnTo>
                <a:lnTo>
                  <a:pt x="1546" y="6798"/>
                </a:lnTo>
                <a:lnTo>
                  <a:pt x="1544" y="6773"/>
                </a:lnTo>
                <a:lnTo>
                  <a:pt x="1541" y="6747"/>
                </a:lnTo>
                <a:lnTo>
                  <a:pt x="1540" y="6721"/>
                </a:lnTo>
                <a:lnTo>
                  <a:pt x="1540" y="6696"/>
                </a:lnTo>
                <a:lnTo>
                  <a:pt x="1541" y="6670"/>
                </a:lnTo>
                <a:lnTo>
                  <a:pt x="1542" y="6643"/>
                </a:lnTo>
                <a:lnTo>
                  <a:pt x="1546" y="6589"/>
                </a:lnTo>
                <a:lnTo>
                  <a:pt x="1554" y="6533"/>
                </a:lnTo>
                <a:lnTo>
                  <a:pt x="1563" y="6476"/>
                </a:lnTo>
                <a:lnTo>
                  <a:pt x="1574" y="6418"/>
                </a:lnTo>
                <a:lnTo>
                  <a:pt x="1589" y="6359"/>
                </a:lnTo>
                <a:lnTo>
                  <a:pt x="1604" y="6300"/>
                </a:lnTo>
                <a:lnTo>
                  <a:pt x="1622" y="6239"/>
                </a:lnTo>
                <a:lnTo>
                  <a:pt x="1643" y="6178"/>
                </a:lnTo>
                <a:lnTo>
                  <a:pt x="1665" y="6118"/>
                </a:lnTo>
                <a:lnTo>
                  <a:pt x="1689" y="6055"/>
                </a:lnTo>
                <a:lnTo>
                  <a:pt x="1715" y="5993"/>
                </a:lnTo>
                <a:lnTo>
                  <a:pt x="1742" y="5930"/>
                </a:lnTo>
                <a:lnTo>
                  <a:pt x="1770" y="5867"/>
                </a:lnTo>
                <a:lnTo>
                  <a:pt x="1799" y="5804"/>
                </a:lnTo>
                <a:lnTo>
                  <a:pt x="1764" y="5813"/>
                </a:lnTo>
                <a:lnTo>
                  <a:pt x="1728" y="5821"/>
                </a:lnTo>
                <a:lnTo>
                  <a:pt x="1694" y="5828"/>
                </a:lnTo>
                <a:lnTo>
                  <a:pt x="1659" y="5833"/>
                </a:lnTo>
                <a:lnTo>
                  <a:pt x="1626" y="5838"/>
                </a:lnTo>
                <a:lnTo>
                  <a:pt x="1592" y="5841"/>
                </a:lnTo>
                <a:lnTo>
                  <a:pt x="1558" y="5843"/>
                </a:lnTo>
                <a:lnTo>
                  <a:pt x="1526" y="5844"/>
                </a:lnTo>
                <a:lnTo>
                  <a:pt x="1493" y="5844"/>
                </a:lnTo>
                <a:lnTo>
                  <a:pt x="1460" y="5843"/>
                </a:lnTo>
                <a:lnTo>
                  <a:pt x="1429" y="5841"/>
                </a:lnTo>
                <a:lnTo>
                  <a:pt x="1397" y="5838"/>
                </a:lnTo>
                <a:lnTo>
                  <a:pt x="1366" y="5834"/>
                </a:lnTo>
                <a:lnTo>
                  <a:pt x="1336" y="5829"/>
                </a:lnTo>
                <a:lnTo>
                  <a:pt x="1304" y="5823"/>
                </a:lnTo>
                <a:lnTo>
                  <a:pt x="1274" y="5816"/>
                </a:lnTo>
                <a:lnTo>
                  <a:pt x="1244" y="5808"/>
                </a:lnTo>
                <a:lnTo>
                  <a:pt x="1215" y="5799"/>
                </a:lnTo>
                <a:lnTo>
                  <a:pt x="1186" y="5790"/>
                </a:lnTo>
                <a:lnTo>
                  <a:pt x="1157" y="5779"/>
                </a:lnTo>
                <a:lnTo>
                  <a:pt x="1129" y="5768"/>
                </a:lnTo>
                <a:lnTo>
                  <a:pt x="1101" y="5756"/>
                </a:lnTo>
                <a:lnTo>
                  <a:pt x="1072" y="5743"/>
                </a:lnTo>
                <a:lnTo>
                  <a:pt x="1045" y="5729"/>
                </a:lnTo>
                <a:lnTo>
                  <a:pt x="1018" y="5714"/>
                </a:lnTo>
                <a:lnTo>
                  <a:pt x="991" y="5698"/>
                </a:lnTo>
                <a:lnTo>
                  <a:pt x="964" y="5683"/>
                </a:lnTo>
                <a:lnTo>
                  <a:pt x="939" y="5666"/>
                </a:lnTo>
                <a:lnTo>
                  <a:pt x="913" y="5648"/>
                </a:lnTo>
                <a:lnTo>
                  <a:pt x="888" y="5630"/>
                </a:lnTo>
                <a:lnTo>
                  <a:pt x="863" y="5611"/>
                </a:lnTo>
                <a:lnTo>
                  <a:pt x="838" y="5590"/>
                </a:lnTo>
                <a:lnTo>
                  <a:pt x="814" y="5570"/>
                </a:lnTo>
                <a:lnTo>
                  <a:pt x="790" y="5549"/>
                </a:lnTo>
                <a:lnTo>
                  <a:pt x="767" y="5526"/>
                </a:lnTo>
                <a:lnTo>
                  <a:pt x="743" y="5504"/>
                </a:lnTo>
                <a:lnTo>
                  <a:pt x="698" y="5458"/>
                </a:lnTo>
                <a:lnTo>
                  <a:pt x="654" y="5408"/>
                </a:lnTo>
                <a:lnTo>
                  <a:pt x="611" y="5358"/>
                </a:lnTo>
                <a:lnTo>
                  <a:pt x="570" y="5304"/>
                </a:lnTo>
                <a:lnTo>
                  <a:pt x="530" y="5248"/>
                </a:lnTo>
                <a:lnTo>
                  <a:pt x="492" y="5191"/>
                </a:lnTo>
                <a:lnTo>
                  <a:pt x="455" y="5133"/>
                </a:lnTo>
                <a:lnTo>
                  <a:pt x="419" y="5072"/>
                </a:lnTo>
                <a:lnTo>
                  <a:pt x="385" y="5010"/>
                </a:lnTo>
                <a:lnTo>
                  <a:pt x="353" y="4947"/>
                </a:lnTo>
                <a:lnTo>
                  <a:pt x="321" y="4883"/>
                </a:lnTo>
                <a:lnTo>
                  <a:pt x="291" y="4818"/>
                </a:lnTo>
                <a:lnTo>
                  <a:pt x="263" y="4751"/>
                </a:lnTo>
                <a:lnTo>
                  <a:pt x="236" y="4685"/>
                </a:lnTo>
                <a:lnTo>
                  <a:pt x="211" y="4618"/>
                </a:lnTo>
                <a:lnTo>
                  <a:pt x="186" y="4549"/>
                </a:lnTo>
                <a:lnTo>
                  <a:pt x="164" y="4481"/>
                </a:lnTo>
                <a:lnTo>
                  <a:pt x="142" y="4412"/>
                </a:lnTo>
                <a:lnTo>
                  <a:pt x="123" y="4342"/>
                </a:lnTo>
                <a:lnTo>
                  <a:pt x="104" y="4274"/>
                </a:lnTo>
                <a:lnTo>
                  <a:pt x="88" y="4204"/>
                </a:lnTo>
                <a:lnTo>
                  <a:pt x="73" y="4135"/>
                </a:lnTo>
                <a:lnTo>
                  <a:pt x="59" y="4067"/>
                </a:lnTo>
                <a:lnTo>
                  <a:pt x="46" y="3999"/>
                </a:lnTo>
                <a:lnTo>
                  <a:pt x="36" y="3932"/>
                </a:lnTo>
                <a:lnTo>
                  <a:pt x="25" y="3865"/>
                </a:lnTo>
                <a:lnTo>
                  <a:pt x="18" y="3800"/>
                </a:lnTo>
                <a:lnTo>
                  <a:pt x="11" y="3735"/>
                </a:lnTo>
                <a:lnTo>
                  <a:pt x="6" y="3671"/>
                </a:lnTo>
                <a:lnTo>
                  <a:pt x="2" y="3609"/>
                </a:lnTo>
                <a:lnTo>
                  <a:pt x="0" y="3548"/>
                </a:lnTo>
                <a:lnTo>
                  <a:pt x="0" y="3489"/>
                </a:lnTo>
                <a:lnTo>
                  <a:pt x="1" y="3430"/>
                </a:lnTo>
                <a:lnTo>
                  <a:pt x="3" y="3374"/>
                </a:lnTo>
                <a:lnTo>
                  <a:pt x="6" y="3320"/>
                </a:lnTo>
                <a:lnTo>
                  <a:pt x="11" y="3267"/>
                </a:lnTo>
                <a:lnTo>
                  <a:pt x="18" y="3218"/>
                </a:lnTo>
                <a:lnTo>
                  <a:pt x="27" y="3169"/>
                </a:lnTo>
                <a:lnTo>
                  <a:pt x="36" y="3124"/>
                </a:lnTo>
                <a:lnTo>
                  <a:pt x="47" y="3081"/>
                </a:lnTo>
                <a:lnTo>
                  <a:pt x="60" y="3040"/>
                </a:lnTo>
                <a:lnTo>
                  <a:pt x="74" y="3003"/>
                </a:lnTo>
                <a:lnTo>
                  <a:pt x="90" y="2968"/>
                </a:lnTo>
                <a:lnTo>
                  <a:pt x="99" y="2952"/>
                </a:lnTo>
                <a:lnTo>
                  <a:pt x="108" y="2937"/>
                </a:lnTo>
                <a:lnTo>
                  <a:pt x="117" y="2922"/>
                </a:lnTo>
                <a:lnTo>
                  <a:pt x="125" y="2909"/>
                </a:lnTo>
                <a:lnTo>
                  <a:pt x="136" y="2895"/>
                </a:lnTo>
                <a:lnTo>
                  <a:pt x="146" y="2883"/>
                </a:lnTo>
                <a:lnTo>
                  <a:pt x="169" y="2859"/>
                </a:lnTo>
                <a:lnTo>
                  <a:pt x="194" y="2837"/>
                </a:lnTo>
                <a:lnTo>
                  <a:pt x="220" y="2816"/>
                </a:lnTo>
                <a:lnTo>
                  <a:pt x="248" y="2798"/>
                </a:lnTo>
                <a:lnTo>
                  <a:pt x="277" y="2782"/>
                </a:lnTo>
                <a:lnTo>
                  <a:pt x="309" y="2767"/>
                </a:lnTo>
                <a:lnTo>
                  <a:pt x="341" y="2755"/>
                </a:lnTo>
                <a:lnTo>
                  <a:pt x="375" y="2743"/>
                </a:lnTo>
                <a:lnTo>
                  <a:pt x="410" y="2734"/>
                </a:lnTo>
                <a:lnTo>
                  <a:pt x="446" y="2726"/>
                </a:lnTo>
                <a:lnTo>
                  <a:pt x="484" y="2721"/>
                </a:lnTo>
                <a:lnTo>
                  <a:pt x="522" y="2716"/>
                </a:lnTo>
                <a:lnTo>
                  <a:pt x="562" y="2713"/>
                </a:lnTo>
                <a:lnTo>
                  <a:pt x="602" y="2711"/>
                </a:lnTo>
                <a:lnTo>
                  <a:pt x="644" y="2711"/>
                </a:lnTo>
                <a:lnTo>
                  <a:pt x="687" y="2712"/>
                </a:lnTo>
                <a:lnTo>
                  <a:pt x="731" y="2714"/>
                </a:lnTo>
                <a:lnTo>
                  <a:pt x="774" y="2719"/>
                </a:lnTo>
                <a:lnTo>
                  <a:pt x="819" y="2723"/>
                </a:lnTo>
                <a:lnTo>
                  <a:pt x="865" y="2730"/>
                </a:lnTo>
                <a:lnTo>
                  <a:pt x="912" y="2737"/>
                </a:lnTo>
                <a:lnTo>
                  <a:pt x="959" y="2744"/>
                </a:lnTo>
                <a:lnTo>
                  <a:pt x="1006" y="2755"/>
                </a:lnTo>
                <a:lnTo>
                  <a:pt x="1054" y="2765"/>
                </a:lnTo>
                <a:lnTo>
                  <a:pt x="1103" y="2776"/>
                </a:lnTo>
                <a:lnTo>
                  <a:pt x="1151" y="2788"/>
                </a:lnTo>
                <a:lnTo>
                  <a:pt x="1201" y="2801"/>
                </a:lnTo>
                <a:lnTo>
                  <a:pt x="1249" y="2815"/>
                </a:lnTo>
                <a:lnTo>
                  <a:pt x="1349" y="2846"/>
                </a:lnTo>
                <a:lnTo>
                  <a:pt x="1448" y="2878"/>
                </a:lnTo>
                <a:lnTo>
                  <a:pt x="1548" y="2913"/>
                </a:lnTo>
                <a:lnTo>
                  <a:pt x="1647" y="2950"/>
                </a:lnTo>
                <a:lnTo>
                  <a:pt x="1746" y="2988"/>
                </a:lnTo>
                <a:lnTo>
                  <a:pt x="1843" y="3029"/>
                </a:lnTo>
                <a:lnTo>
                  <a:pt x="1938" y="3069"/>
                </a:lnTo>
                <a:lnTo>
                  <a:pt x="2032" y="3110"/>
                </a:lnTo>
                <a:lnTo>
                  <a:pt x="2122" y="3151"/>
                </a:lnTo>
                <a:lnTo>
                  <a:pt x="2209" y="3193"/>
                </a:lnTo>
                <a:lnTo>
                  <a:pt x="2294" y="3234"/>
                </a:lnTo>
                <a:lnTo>
                  <a:pt x="2374" y="3273"/>
                </a:lnTo>
                <a:lnTo>
                  <a:pt x="2449" y="3311"/>
                </a:lnTo>
                <a:lnTo>
                  <a:pt x="2521" y="3348"/>
                </a:lnTo>
                <a:lnTo>
                  <a:pt x="2647" y="3415"/>
                </a:lnTo>
                <a:lnTo>
                  <a:pt x="2748" y="3471"/>
                </a:lnTo>
                <a:lnTo>
                  <a:pt x="2738" y="3401"/>
                </a:lnTo>
                <a:lnTo>
                  <a:pt x="2729" y="3336"/>
                </a:lnTo>
                <a:lnTo>
                  <a:pt x="2721" y="3274"/>
                </a:lnTo>
                <a:lnTo>
                  <a:pt x="2717" y="3216"/>
                </a:lnTo>
                <a:lnTo>
                  <a:pt x="2713" y="3162"/>
                </a:lnTo>
                <a:lnTo>
                  <a:pt x="2712" y="3112"/>
                </a:lnTo>
                <a:lnTo>
                  <a:pt x="2713" y="3066"/>
                </a:lnTo>
                <a:lnTo>
                  <a:pt x="2717" y="3026"/>
                </a:lnTo>
                <a:lnTo>
                  <a:pt x="2642" y="2923"/>
                </a:lnTo>
                <a:lnTo>
                  <a:pt x="2567" y="2823"/>
                </a:lnTo>
                <a:lnTo>
                  <a:pt x="2492" y="2726"/>
                </a:lnTo>
                <a:lnTo>
                  <a:pt x="2416" y="2633"/>
                </a:lnTo>
                <a:lnTo>
                  <a:pt x="2340" y="2542"/>
                </a:lnTo>
                <a:lnTo>
                  <a:pt x="2263" y="2454"/>
                </a:lnTo>
                <a:lnTo>
                  <a:pt x="2187" y="2369"/>
                </a:lnTo>
                <a:lnTo>
                  <a:pt x="2110" y="2287"/>
                </a:lnTo>
                <a:lnTo>
                  <a:pt x="2035" y="2208"/>
                </a:lnTo>
                <a:lnTo>
                  <a:pt x="1960" y="2132"/>
                </a:lnTo>
                <a:lnTo>
                  <a:pt x="1884" y="2059"/>
                </a:lnTo>
                <a:lnTo>
                  <a:pt x="1810" y="1988"/>
                </a:lnTo>
                <a:lnTo>
                  <a:pt x="1737" y="1920"/>
                </a:lnTo>
                <a:lnTo>
                  <a:pt x="1665" y="1855"/>
                </a:lnTo>
                <a:lnTo>
                  <a:pt x="1593" y="1793"/>
                </a:lnTo>
                <a:lnTo>
                  <a:pt x="1523" y="1734"/>
                </a:lnTo>
                <a:lnTo>
                  <a:pt x="1455" y="1676"/>
                </a:lnTo>
                <a:lnTo>
                  <a:pt x="1387" y="1622"/>
                </a:lnTo>
                <a:lnTo>
                  <a:pt x="1321" y="1571"/>
                </a:lnTo>
                <a:lnTo>
                  <a:pt x="1257" y="1522"/>
                </a:lnTo>
                <a:lnTo>
                  <a:pt x="1195" y="1476"/>
                </a:lnTo>
                <a:lnTo>
                  <a:pt x="1135" y="1432"/>
                </a:lnTo>
                <a:lnTo>
                  <a:pt x="1077" y="1392"/>
                </a:lnTo>
                <a:lnTo>
                  <a:pt x="1022" y="1354"/>
                </a:lnTo>
                <a:lnTo>
                  <a:pt x="969" y="1318"/>
                </a:lnTo>
                <a:lnTo>
                  <a:pt x="918" y="1284"/>
                </a:lnTo>
                <a:lnTo>
                  <a:pt x="825" y="1225"/>
                </a:lnTo>
                <a:lnTo>
                  <a:pt x="744" y="1176"/>
                </a:lnTo>
                <a:lnTo>
                  <a:pt x="675" y="1135"/>
                </a:lnTo>
                <a:lnTo>
                  <a:pt x="669" y="1147"/>
                </a:lnTo>
                <a:lnTo>
                  <a:pt x="661" y="1158"/>
                </a:lnTo>
                <a:lnTo>
                  <a:pt x="652" y="1168"/>
                </a:lnTo>
                <a:lnTo>
                  <a:pt x="642" y="1177"/>
                </a:lnTo>
                <a:lnTo>
                  <a:pt x="630" y="1185"/>
                </a:lnTo>
                <a:lnTo>
                  <a:pt x="619" y="1193"/>
                </a:lnTo>
                <a:lnTo>
                  <a:pt x="607" y="1198"/>
                </a:lnTo>
                <a:lnTo>
                  <a:pt x="593" y="1203"/>
                </a:lnTo>
                <a:lnTo>
                  <a:pt x="579" y="1207"/>
                </a:lnTo>
                <a:lnTo>
                  <a:pt x="565" y="1208"/>
                </a:lnTo>
                <a:lnTo>
                  <a:pt x="552" y="1210"/>
                </a:lnTo>
                <a:lnTo>
                  <a:pt x="537" y="1208"/>
                </a:lnTo>
                <a:lnTo>
                  <a:pt x="524" y="1207"/>
                </a:lnTo>
                <a:lnTo>
                  <a:pt x="511" y="1204"/>
                </a:lnTo>
                <a:lnTo>
                  <a:pt x="498" y="1199"/>
                </a:lnTo>
                <a:lnTo>
                  <a:pt x="486" y="1193"/>
                </a:lnTo>
                <a:lnTo>
                  <a:pt x="474" y="1186"/>
                </a:lnTo>
                <a:lnTo>
                  <a:pt x="464" y="1178"/>
                </a:lnTo>
                <a:lnTo>
                  <a:pt x="454" y="1169"/>
                </a:lnTo>
                <a:lnTo>
                  <a:pt x="444" y="1159"/>
                </a:lnTo>
                <a:lnTo>
                  <a:pt x="436" y="1149"/>
                </a:lnTo>
                <a:lnTo>
                  <a:pt x="428" y="1137"/>
                </a:lnTo>
                <a:lnTo>
                  <a:pt x="422" y="1124"/>
                </a:lnTo>
                <a:lnTo>
                  <a:pt x="418" y="1111"/>
                </a:lnTo>
                <a:lnTo>
                  <a:pt x="413" y="1096"/>
                </a:lnTo>
                <a:lnTo>
                  <a:pt x="412" y="1083"/>
                </a:lnTo>
                <a:lnTo>
                  <a:pt x="411" y="1069"/>
                </a:lnTo>
                <a:lnTo>
                  <a:pt x="412" y="1054"/>
                </a:lnTo>
                <a:lnTo>
                  <a:pt x="415" y="1041"/>
                </a:lnTo>
                <a:lnTo>
                  <a:pt x="418" y="1029"/>
                </a:lnTo>
                <a:lnTo>
                  <a:pt x="422" y="1015"/>
                </a:lnTo>
                <a:lnTo>
                  <a:pt x="428" y="1004"/>
                </a:lnTo>
                <a:lnTo>
                  <a:pt x="435" y="991"/>
                </a:lnTo>
                <a:lnTo>
                  <a:pt x="443" y="981"/>
                </a:lnTo>
                <a:lnTo>
                  <a:pt x="452" y="971"/>
                </a:lnTo>
                <a:lnTo>
                  <a:pt x="462" y="961"/>
                </a:lnTo>
                <a:lnTo>
                  <a:pt x="473" y="953"/>
                </a:lnTo>
                <a:lnTo>
                  <a:pt x="484" y="946"/>
                </a:lnTo>
                <a:lnTo>
                  <a:pt x="497" y="940"/>
                </a:lnTo>
                <a:lnTo>
                  <a:pt x="510" y="935"/>
                </a:lnTo>
                <a:lnTo>
                  <a:pt x="525" y="932"/>
                </a:lnTo>
                <a:lnTo>
                  <a:pt x="538" y="930"/>
                </a:lnTo>
                <a:lnTo>
                  <a:pt x="552" y="928"/>
                </a:lnTo>
                <a:lnTo>
                  <a:pt x="566" y="930"/>
                </a:lnTo>
                <a:lnTo>
                  <a:pt x="580" y="932"/>
                </a:lnTo>
                <a:lnTo>
                  <a:pt x="592" y="935"/>
                </a:lnTo>
                <a:lnTo>
                  <a:pt x="606" y="940"/>
                </a:lnTo>
                <a:lnTo>
                  <a:pt x="617" y="945"/>
                </a:lnTo>
                <a:lnTo>
                  <a:pt x="629" y="952"/>
                </a:lnTo>
                <a:lnTo>
                  <a:pt x="639" y="960"/>
                </a:lnTo>
                <a:lnTo>
                  <a:pt x="650" y="969"/>
                </a:lnTo>
                <a:lnTo>
                  <a:pt x="660" y="979"/>
                </a:lnTo>
                <a:lnTo>
                  <a:pt x="668" y="990"/>
                </a:lnTo>
                <a:lnTo>
                  <a:pt x="675" y="1002"/>
                </a:lnTo>
                <a:lnTo>
                  <a:pt x="681" y="1014"/>
                </a:lnTo>
                <a:lnTo>
                  <a:pt x="686" y="1027"/>
                </a:lnTo>
                <a:lnTo>
                  <a:pt x="689" y="1041"/>
                </a:lnTo>
                <a:lnTo>
                  <a:pt x="691" y="1053"/>
                </a:lnTo>
                <a:lnTo>
                  <a:pt x="692" y="1066"/>
                </a:lnTo>
                <a:lnTo>
                  <a:pt x="692" y="1078"/>
                </a:lnTo>
                <a:lnTo>
                  <a:pt x="691" y="1090"/>
                </a:lnTo>
                <a:lnTo>
                  <a:pt x="688" y="1102"/>
                </a:lnTo>
                <a:lnTo>
                  <a:pt x="686" y="1114"/>
                </a:lnTo>
                <a:lnTo>
                  <a:pt x="681" y="1125"/>
                </a:lnTo>
                <a:lnTo>
                  <a:pt x="728" y="1147"/>
                </a:lnTo>
                <a:lnTo>
                  <a:pt x="776" y="1170"/>
                </a:lnTo>
                <a:lnTo>
                  <a:pt x="823" y="1194"/>
                </a:lnTo>
                <a:lnTo>
                  <a:pt x="870" y="1217"/>
                </a:lnTo>
                <a:lnTo>
                  <a:pt x="916" y="1243"/>
                </a:lnTo>
                <a:lnTo>
                  <a:pt x="962" y="1268"/>
                </a:lnTo>
                <a:lnTo>
                  <a:pt x="1007" y="1295"/>
                </a:lnTo>
                <a:lnTo>
                  <a:pt x="1052" y="1321"/>
                </a:lnTo>
                <a:lnTo>
                  <a:pt x="1142" y="1376"/>
                </a:lnTo>
                <a:lnTo>
                  <a:pt x="1229" y="1433"/>
                </a:lnTo>
                <a:lnTo>
                  <a:pt x="1314" y="1492"/>
                </a:lnTo>
                <a:lnTo>
                  <a:pt x="1399" y="1553"/>
                </a:lnTo>
                <a:lnTo>
                  <a:pt x="1479" y="1614"/>
                </a:lnTo>
                <a:lnTo>
                  <a:pt x="1560" y="1677"/>
                </a:lnTo>
                <a:lnTo>
                  <a:pt x="1638" y="1740"/>
                </a:lnTo>
                <a:lnTo>
                  <a:pt x="1715" y="1804"/>
                </a:lnTo>
                <a:lnTo>
                  <a:pt x="1788" y="1870"/>
                </a:lnTo>
                <a:lnTo>
                  <a:pt x="1860" y="1935"/>
                </a:lnTo>
                <a:lnTo>
                  <a:pt x="1929" y="2000"/>
                </a:lnTo>
                <a:lnTo>
                  <a:pt x="1997" y="2065"/>
                </a:lnTo>
                <a:lnTo>
                  <a:pt x="2063" y="2130"/>
                </a:lnTo>
                <a:lnTo>
                  <a:pt x="2126" y="2195"/>
                </a:lnTo>
                <a:lnTo>
                  <a:pt x="2187" y="2259"/>
                </a:lnTo>
                <a:lnTo>
                  <a:pt x="2245" y="2322"/>
                </a:lnTo>
                <a:lnTo>
                  <a:pt x="2300" y="2383"/>
                </a:lnTo>
                <a:lnTo>
                  <a:pt x="2354" y="2443"/>
                </a:lnTo>
                <a:lnTo>
                  <a:pt x="2405" y="2503"/>
                </a:lnTo>
                <a:lnTo>
                  <a:pt x="2453" y="2559"/>
                </a:lnTo>
                <a:lnTo>
                  <a:pt x="2499" y="2614"/>
                </a:lnTo>
                <a:lnTo>
                  <a:pt x="2542" y="2668"/>
                </a:lnTo>
                <a:lnTo>
                  <a:pt x="2621" y="2766"/>
                </a:lnTo>
                <a:lnTo>
                  <a:pt x="2687" y="2853"/>
                </a:lnTo>
                <a:lnTo>
                  <a:pt x="2742" y="2929"/>
                </a:lnTo>
                <a:lnTo>
                  <a:pt x="2750" y="2918"/>
                </a:lnTo>
                <a:lnTo>
                  <a:pt x="2758" y="2909"/>
                </a:lnTo>
                <a:lnTo>
                  <a:pt x="2768" y="2902"/>
                </a:lnTo>
                <a:lnTo>
                  <a:pt x="2777" y="2897"/>
                </a:lnTo>
                <a:close/>
              </a:path>
            </a:pathLst>
          </a:custGeom>
          <a:solidFill>
            <a:schemeClr val="bg1">
              <a:alpha val="60000"/>
            </a:schemeClr>
          </a:solidFill>
          <a:ln>
            <a:noFill/>
          </a:ln>
          <a:extLst>
            <a:ext uri="{91240B29-F687-4F45-9708-019B960494DF}">
              <a14:hiddenLine xmlns:a14="http://schemas.microsoft.com/office/drawing/2010/main" w="9525">
                <a:solidFill>
                  <a:srgbClr val="000000"/>
                </a:solidFill>
                <a:round/>
              </a14:hiddenLine>
            </a:ext>
          </a:extLst>
        </p:spPr>
        <p:txBody>
          <a:bodyPr tIns="360000"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pPr algn="ctr">
              <a:defRPr/>
            </a:pPr>
            <a:endParaRPr lang="zh-CN" altLang="en-US" dirty="0">
              <a:solidFill>
                <a:srgbClr val="FFFFFF"/>
              </a:solidFill>
            </a:endParaRPr>
          </a:p>
        </p:txBody>
      </p:sp>
      <p:sp>
        <p:nvSpPr>
          <p:cNvPr id="13" name="蝴蝶"/>
          <p:cNvSpPr/>
          <p:nvPr/>
        </p:nvSpPr>
        <p:spPr bwMode="auto">
          <a:xfrm rot="3660000">
            <a:off x="5857875" y="770255"/>
            <a:ext cx="288290" cy="431800"/>
          </a:xfrm>
          <a:custGeom>
            <a:avLst/>
            <a:gdLst>
              <a:gd name="T0" fmla="*/ 2147483646 w 6015"/>
              <a:gd name="T1" fmla="*/ 2147483646 h 7358"/>
              <a:gd name="T2" fmla="*/ 2147483646 w 6015"/>
              <a:gd name="T3" fmla="*/ 2147483646 h 7358"/>
              <a:gd name="T4" fmla="*/ 2147483646 w 6015"/>
              <a:gd name="T5" fmla="*/ 2147483646 h 7358"/>
              <a:gd name="T6" fmla="*/ 2147483646 w 6015"/>
              <a:gd name="T7" fmla="*/ 2147483646 h 7358"/>
              <a:gd name="T8" fmla="*/ 2147483646 w 6015"/>
              <a:gd name="T9" fmla="*/ 190902075 h 7358"/>
              <a:gd name="T10" fmla="*/ 2147483646 w 6015"/>
              <a:gd name="T11" fmla="*/ 694164602 h 7358"/>
              <a:gd name="T12" fmla="*/ 2147483646 w 6015"/>
              <a:gd name="T13" fmla="*/ 2147483646 h 7358"/>
              <a:gd name="T14" fmla="*/ 2147483646 w 6015"/>
              <a:gd name="T15" fmla="*/ 2147483646 h 7358"/>
              <a:gd name="T16" fmla="*/ 2147483646 w 6015"/>
              <a:gd name="T17" fmla="*/ 2147483646 h 7358"/>
              <a:gd name="T18" fmla="*/ 2147483646 w 6015"/>
              <a:gd name="T19" fmla="*/ 2147483646 h 7358"/>
              <a:gd name="T20" fmla="*/ 2147483646 w 6015"/>
              <a:gd name="T21" fmla="*/ 2147483646 h 7358"/>
              <a:gd name="T22" fmla="*/ 2147483646 w 6015"/>
              <a:gd name="T23" fmla="*/ 2147483646 h 7358"/>
              <a:gd name="T24" fmla="*/ 2147483646 w 6015"/>
              <a:gd name="T25" fmla="*/ 2147483646 h 7358"/>
              <a:gd name="T26" fmla="*/ 2147483646 w 6015"/>
              <a:gd name="T27" fmla="*/ 2147483646 h 7358"/>
              <a:gd name="T28" fmla="*/ 2147483646 w 6015"/>
              <a:gd name="T29" fmla="*/ 2147483646 h 7358"/>
              <a:gd name="T30" fmla="*/ 2147483646 w 6015"/>
              <a:gd name="T31" fmla="*/ 2147483646 h 7358"/>
              <a:gd name="T32" fmla="*/ 2147483646 w 6015"/>
              <a:gd name="T33" fmla="*/ 2147483646 h 7358"/>
              <a:gd name="T34" fmla="*/ 2147483646 w 6015"/>
              <a:gd name="T35" fmla="*/ 2147483646 h 7358"/>
              <a:gd name="T36" fmla="*/ 2147483646 w 6015"/>
              <a:gd name="T37" fmla="*/ 2147483646 h 7358"/>
              <a:gd name="T38" fmla="*/ 2147483646 w 6015"/>
              <a:gd name="T39" fmla="*/ 2147483646 h 7358"/>
              <a:gd name="T40" fmla="*/ 2147483646 w 6015"/>
              <a:gd name="T41" fmla="*/ 2147483646 h 7358"/>
              <a:gd name="T42" fmla="*/ 2147483646 w 6015"/>
              <a:gd name="T43" fmla="*/ 2147483646 h 7358"/>
              <a:gd name="T44" fmla="*/ 2147483646 w 6015"/>
              <a:gd name="T45" fmla="*/ 2147483646 h 7358"/>
              <a:gd name="T46" fmla="*/ 2147483646 w 6015"/>
              <a:gd name="T47" fmla="*/ 2147483646 h 7358"/>
              <a:gd name="T48" fmla="*/ 2147483646 w 6015"/>
              <a:gd name="T49" fmla="*/ 2147483646 h 7358"/>
              <a:gd name="T50" fmla="*/ 2147483646 w 6015"/>
              <a:gd name="T51" fmla="*/ 2147483646 h 7358"/>
              <a:gd name="T52" fmla="*/ 2147483646 w 6015"/>
              <a:gd name="T53" fmla="*/ 2147483646 h 7358"/>
              <a:gd name="T54" fmla="*/ 2147483646 w 6015"/>
              <a:gd name="T55" fmla="*/ 2147483646 h 7358"/>
              <a:gd name="T56" fmla="*/ 2147483646 w 6015"/>
              <a:gd name="T57" fmla="*/ 2147483646 h 7358"/>
              <a:gd name="T58" fmla="*/ 2147483646 w 6015"/>
              <a:gd name="T59" fmla="*/ 2147483646 h 7358"/>
              <a:gd name="T60" fmla="*/ 2147483646 w 6015"/>
              <a:gd name="T61" fmla="*/ 2147483646 h 7358"/>
              <a:gd name="T62" fmla="*/ 2147483646 w 6015"/>
              <a:gd name="T63" fmla="*/ 2147483646 h 7358"/>
              <a:gd name="T64" fmla="*/ 2147483646 w 6015"/>
              <a:gd name="T65" fmla="*/ 2147483646 h 7358"/>
              <a:gd name="T66" fmla="*/ 2147483646 w 6015"/>
              <a:gd name="T67" fmla="*/ 2147483646 h 7358"/>
              <a:gd name="T68" fmla="*/ 2147483646 w 6015"/>
              <a:gd name="T69" fmla="*/ 2147483646 h 7358"/>
              <a:gd name="T70" fmla="*/ 2147483646 w 6015"/>
              <a:gd name="T71" fmla="*/ 2147483646 h 7358"/>
              <a:gd name="T72" fmla="*/ 2147483646 w 6015"/>
              <a:gd name="T73" fmla="*/ 2147483646 h 7358"/>
              <a:gd name="T74" fmla="*/ 2147483646 w 6015"/>
              <a:gd name="T75" fmla="*/ 2147483646 h 7358"/>
              <a:gd name="T76" fmla="*/ 2147483646 w 6015"/>
              <a:gd name="T77" fmla="*/ 2147483646 h 7358"/>
              <a:gd name="T78" fmla="*/ 2147483646 w 6015"/>
              <a:gd name="T79" fmla="*/ 2147483646 h 7358"/>
              <a:gd name="T80" fmla="*/ 2147483646 w 6015"/>
              <a:gd name="T81" fmla="*/ 2147483646 h 7358"/>
              <a:gd name="T82" fmla="*/ 2147483646 w 6015"/>
              <a:gd name="T83" fmla="*/ 2147483646 h 7358"/>
              <a:gd name="T84" fmla="*/ 2147483646 w 6015"/>
              <a:gd name="T85" fmla="*/ 2147483646 h 7358"/>
              <a:gd name="T86" fmla="*/ 2129875031 w 6015"/>
              <a:gd name="T87" fmla="*/ 2147483646 h 7358"/>
              <a:gd name="T88" fmla="*/ 0 w 6015"/>
              <a:gd name="T89" fmla="*/ 2147483646 h 7358"/>
              <a:gd name="T90" fmla="*/ 1870112889 w 6015"/>
              <a:gd name="T91" fmla="*/ 2147483646 h 7358"/>
              <a:gd name="T92" fmla="*/ 2147483646 w 6015"/>
              <a:gd name="T93" fmla="*/ 2147483646 h 7358"/>
              <a:gd name="T94" fmla="*/ 2147483646 w 6015"/>
              <a:gd name="T95" fmla="*/ 2147483646 h 7358"/>
              <a:gd name="T96" fmla="*/ 2147483646 w 6015"/>
              <a:gd name="T97" fmla="*/ 2147483646 h 7358"/>
              <a:gd name="T98" fmla="*/ 2147483646 w 6015"/>
              <a:gd name="T99" fmla="*/ 2147483646 h 7358"/>
              <a:gd name="T100" fmla="*/ 2147483646 w 6015"/>
              <a:gd name="T101" fmla="*/ 2147483646 h 7358"/>
              <a:gd name="T102" fmla="*/ 2147483646 w 6015"/>
              <a:gd name="T103" fmla="*/ 2147483646 h 7358"/>
              <a:gd name="T104" fmla="*/ 2147483646 w 6015"/>
              <a:gd name="T105" fmla="*/ 2147483646 h 7358"/>
              <a:gd name="T106" fmla="*/ 2147483646 w 6015"/>
              <a:gd name="T107" fmla="*/ 2147483646 h 7358"/>
              <a:gd name="T108" fmla="*/ 2147483646 w 6015"/>
              <a:gd name="T109" fmla="*/ 2147483646 h 7358"/>
              <a:gd name="T110" fmla="*/ 2147483646 w 6015"/>
              <a:gd name="T111" fmla="*/ 2147483646 h 7358"/>
              <a:gd name="T112" fmla="*/ 2147483646 w 6015"/>
              <a:gd name="T113" fmla="*/ 2147483646 h 7358"/>
              <a:gd name="T114" fmla="*/ 2147483646 w 6015"/>
              <a:gd name="T115" fmla="*/ 2147483646 h 7358"/>
              <a:gd name="T116" fmla="*/ 2147483646 w 6015"/>
              <a:gd name="T117" fmla="*/ 2147483646 h 7358"/>
              <a:gd name="T118" fmla="*/ 2147483646 w 6015"/>
              <a:gd name="T119" fmla="*/ 2147483646 h 7358"/>
              <a:gd name="T120" fmla="*/ 2147483646 w 6015"/>
              <a:gd name="T121" fmla="*/ 2147483646 h 735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6015" h="7358">
                <a:moveTo>
                  <a:pt x="2777" y="2897"/>
                </a:moveTo>
                <a:lnTo>
                  <a:pt x="2777" y="2897"/>
                </a:lnTo>
                <a:lnTo>
                  <a:pt x="2785" y="2895"/>
                </a:lnTo>
                <a:lnTo>
                  <a:pt x="2792" y="2895"/>
                </a:lnTo>
                <a:lnTo>
                  <a:pt x="2800" y="2895"/>
                </a:lnTo>
                <a:lnTo>
                  <a:pt x="2808" y="2897"/>
                </a:lnTo>
                <a:lnTo>
                  <a:pt x="2811" y="2802"/>
                </a:lnTo>
                <a:lnTo>
                  <a:pt x="2818" y="2692"/>
                </a:lnTo>
                <a:lnTo>
                  <a:pt x="2827" y="2565"/>
                </a:lnTo>
                <a:lnTo>
                  <a:pt x="2834" y="2497"/>
                </a:lnTo>
                <a:lnTo>
                  <a:pt x="2840" y="2425"/>
                </a:lnTo>
                <a:lnTo>
                  <a:pt x="2848" y="2351"/>
                </a:lnTo>
                <a:lnTo>
                  <a:pt x="2858" y="2274"/>
                </a:lnTo>
                <a:lnTo>
                  <a:pt x="2868" y="2195"/>
                </a:lnTo>
                <a:lnTo>
                  <a:pt x="2881" y="2112"/>
                </a:lnTo>
                <a:lnTo>
                  <a:pt x="2893" y="2028"/>
                </a:lnTo>
                <a:lnTo>
                  <a:pt x="2908" y="1942"/>
                </a:lnTo>
                <a:lnTo>
                  <a:pt x="2925" y="1854"/>
                </a:lnTo>
                <a:lnTo>
                  <a:pt x="2941" y="1764"/>
                </a:lnTo>
                <a:lnTo>
                  <a:pt x="2962" y="1672"/>
                </a:lnTo>
                <a:lnTo>
                  <a:pt x="2982" y="1580"/>
                </a:lnTo>
                <a:lnTo>
                  <a:pt x="3006" y="1486"/>
                </a:lnTo>
                <a:lnTo>
                  <a:pt x="3030" y="1392"/>
                </a:lnTo>
                <a:lnTo>
                  <a:pt x="3057" y="1296"/>
                </a:lnTo>
                <a:lnTo>
                  <a:pt x="3085" y="1201"/>
                </a:lnTo>
                <a:lnTo>
                  <a:pt x="3117" y="1105"/>
                </a:lnTo>
                <a:lnTo>
                  <a:pt x="3150" y="1008"/>
                </a:lnTo>
                <a:lnTo>
                  <a:pt x="3184" y="913"/>
                </a:lnTo>
                <a:lnTo>
                  <a:pt x="3223" y="817"/>
                </a:lnTo>
                <a:lnTo>
                  <a:pt x="3262" y="722"/>
                </a:lnTo>
                <a:lnTo>
                  <a:pt x="3305" y="627"/>
                </a:lnTo>
                <a:lnTo>
                  <a:pt x="3327" y="580"/>
                </a:lnTo>
                <a:lnTo>
                  <a:pt x="3350" y="533"/>
                </a:lnTo>
                <a:lnTo>
                  <a:pt x="3373" y="487"/>
                </a:lnTo>
                <a:lnTo>
                  <a:pt x="3397" y="440"/>
                </a:lnTo>
                <a:lnTo>
                  <a:pt x="3422" y="394"/>
                </a:lnTo>
                <a:lnTo>
                  <a:pt x="3448" y="348"/>
                </a:lnTo>
                <a:lnTo>
                  <a:pt x="3473" y="303"/>
                </a:lnTo>
                <a:lnTo>
                  <a:pt x="3500" y="258"/>
                </a:lnTo>
                <a:lnTo>
                  <a:pt x="3490" y="252"/>
                </a:lnTo>
                <a:lnTo>
                  <a:pt x="3481" y="244"/>
                </a:lnTo>
                <a:lnTo>
                  <a:pt x="3472" y="236"/>
                </a:lnTo>
                <a:lnTo>
                  <a:pt x="3464" y="226"/>
                </a:lnTo>
                <a:lnTo>
                  <a:pt x="3458" y="216"/>
                </a:lnTo>
                <a:lnTo>
                  <a:pt x="3452" y="205"/>
                </a:lnTo>
                <a:lnTo>
                  <a:pt x="3446" y="194"/>
                </a:lnTo>
                <a:lnTo>
                  <a:pt x="3442" y="182"/>
                </a:lnTo>
                <a:lnTo>
                  <a:pt x="3439" y="167"/>
                </a:lnTo>
                <a:lnTo>
                  <a:pt x="3436" y="154"/>
                </a:lnTo>
                <a:lnTo>
                  <a:pt x="3435" y="140"/>
                </a:lnTo>
                <a:lnTo>
                  <a:pt x="3436" y="126"/>
                </a:lnTo>
                <a:lnTo>
                  <a:pt x="3439" y="112"/>
                </a:lnTo>
                <a:lnTo>
                  <a:pt x="3442" y="100"/>
                </a:lnTo>
                <a:lnTo>
                  <a:pt x="3446" y="86"/>
                </a:lnTo>
                <a:lnTo>
                  <a:pt x="3452" y="75"/>
                </a:lnTo>
                <a:lnTo>
                  <a:pt x="3459" y="63"/>
                </a:lnTo>
                <a:lnTo>
                  <a:pt x="3467" y="53"/>
                </a:lnTo>
                <a:lnTo>
                  <a:pt x="3476" y="42"/>
                </a:lnTo>
                <a:lnTo>
                  <a:pt x="3486" y="32"/>
                </a:lnTo>
                <a:lnTo>
                  <a:pt x="3497" y="24"/>
                </a:lnTo>
                <a:lnTo>
                  <a:pt x="3508" y="18"/>
                </a:lnTo>
                <a:lnTo>
                  <a:pt x="3522" y="11"/>
                </a:lnTo>
                <a:lnTo>
                  <a:pt x="3535" y="6"/>
                </a:lnTo>
                <a:lnTo>
                  <a:pt x="3549" y="3"/>
                </a:lnTo>
                <a:lnTo>
                  <a:pt x="3562" y="1"/>
                </a:lnTo>
                <a:lnTo>
                  <a:pt x="3577" y="0"/>
                </a:lnTo>
                <a:lnTo>
                  <a:pt x="3590" y="1"/>
                </a:lnTo>
                <a:lnTo>
                  <a:pt x="3604" y="3"/>
                </a:lnTo>
                <a:lnTo>
                  <a:pt x="3617" y="6"/>
                </a:lnTo>
                <a:lnTo>
                  <a:pt x="3630" y="11"/>
                </a:lnTo>
                <a:lnTo>
                  <a:pt x="3642" y="17"/>
                </a:lnTo>
                <a:lnTo>
                  <a:pt x="3653" y="23"/>
                </a:lnTo>
                <a:lnTo>
                  <a:pt x="3665" y="31"/>
                </a:lnTo>
                <a:lnTo>
                  <a:pt x="3675" y="40"/>
                </a:lnTo>
                <a:lnTo>
                  <a:pt x="3684" y="50"/>
                </a:lnTo>
                <a:lnTo>
                  <a:pt x="3692" y="62"/>
                </a:lnTo>
                <a:lnTo>
                  <a:pt x="3699" y="73"/>
                </a:lnTo>
                <a:lnTo>
                  <a:pt x="3705" y="85"/>
                </a:lnTo>
                <a:lnTo>
                  <a:pt x="3711" y="100"/>
                </a:lnTo>
                <a:lnTo>
                  <a:pt x="3714" y="113"/>
                </a:lnTo>
                <a:lnTo>
                  <a:pt x="3716" y="127"/>
                </a:lnTo>
                <a:lnTo>
                  <a:pt x="3716" y="141"/>
                </a:lnTo>
                <a:lnTo>
                  <a:pt x="3716" y="155"/>
                </a:lnTo>
                <a:lnTo>
                  <a:pt x="3714" y="168"/>
                </a:lnTo>
                <a:lnTo>
                  <a:pt x="3711" y="181"/>
                </a:lnTo>
                <a:lnTo>
                  <a:pt x="3706" y="194"/>
                </a:lnTo>
                <a:lnTo>
                  <a:pt x="3701" y="207"/>
                </a:lnTo>
                <a:lnTo>
                  <a:pt x="3694" y="218"/>
                </a:lnTo>
                <a:lnTo>
                  <a:pt x="3685" y="229"/>
                </a:lnTo>
                <a:lnTo>
                  <a:pt x="3676" y="239"/>
                </a:lnTo>
                <a:lnTo>
                  <a:pt x="3667" y="248"/>
                </a:lnTo>
                <a:lnTo>
                  <a:pt x="3656" y="256"/>
                </a:lnTo>
                <a:lnTo>
                  <a:pt x="3643" y="264"/>
                </a:lnTo>
                <a:lnTo>
                  <a:pt x="3631" y="270"/>
                </a:lnTo>
                <a:lnTo>
                  <a:pt x="3617" y="275"/>
                </a:lnTo>
                <a:lnTo>
                  <a:pt x="3604" y="279"/>
                </a:lnTo>
                <a:lnTo>
                  <a:pt x="3590" y="280"/>
                </a:lnTo>
                <a:lnTo>
                  <a:pt x="3576" y="281"/>
                </a:lnTo>
                <a:lnTo>
                  <a:pt x="3562" y="280"/>
                </a:lnTo>
                <a:lnTo>
                  <a:pt x="3549" y="279"/>
                </a:lnTo>
                <a:lnTo>
                  <a:pt x="3536" y="275"/>
                </a:lnTo>
                <a:lnTo>
                  <a:pt x="3523" y="271"/>
                </a:lnTo>
                <a:lnTo>
                  <a:pt x="3512" y="265"/>
                </a:lnTo>
                <a:lnTo>
                  <a:pt x="3477" y="336"/>
                </a:lnTo>
                <a:lnTo>
                  <a:pt x="3437" y="421"/>
                </a:lnTo>
                <a:lnTo>
                  <a:pt x="3395" y="521"/>
                </a:lnTo>
                <a:lnTo>
                  <a:pt x="3371" y="578"/>
                </a:lnTo>
                <a:lnTo>
                  <a:pt x="3347" y="636"/>
                </a:lnTo>
                <a:lnTo>
                  <a:pt x="3324" y="699"/>
                </a:lnTo>
                <a:lnTo>
                  <a:pt x="3299" y="764"/>
                </a:lnTo>
                <a:lnTo>
                  <a:pt x="3273" y="834"/>
                </a:lnTo>
                <a:lnTo>
                  <a:pt x="3248" y="906"/>
                </a:lnTo>
                <a:lnTo>
                  <a:pt x="3223" y="981"/>
                </a:lnTo>
                <a:lnTo>
                  <a:pt x="3198" y="1060"/>
                </a:lnTo>
                <a:lnTo>
                  <a:pt x="3172" y="1142"/>
                </a:lnTo>
                <a:lnTo>
                  <a:pt x="3147" y="1226"/>
                </a:lnTo>
                <a:lnTo>
                  <a:pt x="3123" y="1314"/>
                </a:lnTo>
                <a:lnTo>
                  <a:pt x="3099" y="1405"/>
                </a:lnTo>
                <a:lnTo>
                  <a:pt x="3075" y="1499"/>
                </a:lnTo>
                <a:lnTo>
                  <a:pt x="3053" y="1595"/>
                </a:lnTo>
                <a:lnTo>
                  <a:pt x="3031" y="1694"/>
                </a:lnTo>
                <a:lnTo>
                  <a:pt x="3010" y="1797"/>
                </a:lnTo>
                <a:lnTo>
                  <a:pt x="2991" y="1900"/>
                </a:lnTo>
                <a:lnTo>
                  <a:pt x="2972" y="2008"/>
                </a:lnTo>
                <a:lnTo>
                  <a:pt x="2955" y="2117"/>
                </a:lnTo>
                <a:lnTo>
                  <a:pt x="2939" y="2229"/>
                </a:lnTo>
                <a:lnTo>
                  <a:pt x="2926" y="2344"/>
                </a:lnTo>
                <a:lnTo>
                  <a:pt x="2913" y="2460"/>
                </a:lnTo>
                <a:lnTo>
                  <a:pt x="2902" y="2579"/>
                </a:lnTo>
                <a:lnTo>
                  <a:pt x="2894" y="2701"/>
                </a:lnTo>
                <a:lnTo>
                  <a:pt x="2887" y="2824"/>
                </a:lnTo>
                <a:lnTo>
                  <a:pt x="2883" y="2950"/>
                </a:lnTo>
                <a:lnTo>
                  <a:pt x="2895" y="2964"/>
                </a:lnTo>
                <a:lnTo>
                  <a:pt x="2908" y="2978"/>
                </a:lnTo>
                <a:lnTo>
                  <a:pt x="2934" y="3012"/>
                </a:lnTo>
                <a:lnTo>
                  <a:pt x="2961" y="3050"/>
                </a:lnTo>
                <a:lnTo>
                  <a:pt x="2988" y="3093"/>
                </a:lnTo>
                <a:lnTo>
                  <a:pt x="3016" y="3141"/>
                </a:lnTo>
                <a:lnTo>
                  <a:pt x="3045" y="3193"/>
                </a:lnTo>
                <a:lnTo>
                  <a:pt x="3074" y="3249"/>
                </a:lnTo>
                <a:lnTo>
                  <a:pt x="3103" y="3310"/>
                </a:lnTo>
                <a:lnTo>
                  <a:pt x="3162" y="3198"/>
                </a:lnTo>
                <a:lnTo>
                  <a:pt x="3234" y="3066"/>
                </a:lnTo>
                <a:lnTo>
                  <a:pt x="3273" y="2994"/>
                </a:lnTo>
                <a:lnTo>
                  <a:pt x="3316" y="2919"/>
                </a:lnTo>
                <a:lnTo>
                  <a:pt x="3361" y="2841"/>
                </a:lnTo>
                <a:lnTo>
                  <a:pt x="3408" y="2761"/>
                </a:lnTo>
                <a:lnTo>
                  <a:pt x="3458" y="2680"/>
                </a:lnTo>
                <a:lnTo>
                  <a:pt x="3509" y="2597"/>
                </a:lnTo>
                <a:lnTo>
                  <a:pt x="3562" y="2513"/>
                </a:lnTo>
                <a:lnTo>
                  <a:pt x="3617" y="2430"/>
                </a:lnTo>
                <a:lnTo>
                  <a:pt x="3675" y="2345"/>
                </a:lnTo>
                <a:lnTo>
                  <a:pt x="3733" y="2262"/>
                </a:lnTo>
                <a:lnTo>
                  <a:pt x="3794" y="2180"/>
                </a:lnTo>
                <a:lnTo>
                  <a:pt x="3855" y="2099"/>
                </a:lnTo>
                <a:lnTo>
                  <a:pt x="3916" y="2021"/>
                </a:lnTo>
                <a:lnTo>
                  <a:pt x="3981" y="1945"/>
                </a:lnTo>
                <a:lnTo>
                  <a:pt x="4012" y="1908"/>
                </a:lnTo>
                <a:lnTo>
                  <a:pt x="4045" y="1872"/>
                </a:lnTo>
                <a:lnTo>
                  <a:pt x="4077" y="1837"/>
                </a:lnTo>
                <a:lnTo>
                  <a:pt x="4110" y="1803"/>
                </a:lnTo>
                <a:lnTo>
                  <a:pt x="4143" y="1770"/>
                </a:lnTo>
                <a:lnTo>
                  <a:pt x="4175" y="1738"/>
                </a:lnTo>
                <a:lnTo>
                  <a:pt x="4208" y="1707"/>
                </a:lnTo>
                <a:lnTo>
                  <a:pt x="4241" y="1677"/>
                </a:lnTo>
                <a:lnTo>
                  <a:pt x="4274" y="1648"/>
                </a:lnTo>
                <a:lnTo>
                  <a:pt x="4307" y="1621"/>
                </a:lnTo>
                <a:lnTo>
                  <a:pt x="4340" y="1595"/>
                </a:lnTo>
                <a:lnTo>
                  <a:pt x="4374" y="1571"/>
                </a:lnTo>
                <a:lnTo>
                  <a:pt x="4407" y="1548"/>
                </a:lnTo>
                <a:lnTo>
                  <a:pt x="4441" y="1527"/>
                </a:lnTo>
                <a:lnTo>
                  <a:pt x="4473" y="1506"/>
                </a:lnTo>
                <a:lnTo>
                  <a:pt x="4507" y="1488"/>
                </a:lnTo>
                <a:lnTo>
                  <a:pt x="4539" y="1473"/>
                </a:lnTo>
                <a:lnTo>
                  <a:pt x="4573" y="1458"/>
                </a:lnTo>
                <a:lnTo>
                  <a:pt x="4606" y="1445"/>
                </a:lnTo>
                <a:lnTo>
                  <a:pt x="4638" y="1434"/>
                </a:lnTo>
                <a:lnTo>
                  <a:pt x="4671" y="1425"/>
                </a:lnTo>
                <a:lnTo>
                  <a:pt x="4704" y="1419"/>
                </a:lnTo>
                <a:lnTo>
                  <a:pt x="4736" y="1414"/>
                </a:lnTo>
                <a:lnTo>
                  <a:pt x="4769" y="1412"/>
                </a:lnTo>
                <a:lnTo>
                  <a:pt x="4800" y="1411"/>
                </a:lnTo>
                <a:lnTo>
                  <a:pt x="4833" y="1413"/>
                </a:lnTo>
                <a:lnTo>
                  <a:pt x="4865" y="1418"/>
                </a:lnTo>
                <a:lnTo>
                  <a:pt x="4896" y="1424"/>
                </a:lnTo>
                <a:lnTo>
                  <a:pt x="4911" y="1429"/>
                </a:lnTo>
                <a:lnTo>
                  <a:pt x="4926" y="1433"/>
                </a:lnTo>
                <a:lnTo>
                  <a:pt x="4942" y="1440"/>
                </a:lnTo>
                <a:lnTo>
                  <a:pt x="4958" y="1447"/>
                </a:lnTo>
                <a:lnTo>
                  <a:pt x="4974" y="1454"/>
                </a:lnTo>
                <a:lnTo>
                  <a:pt x="4989" y="1463"/>
                </a:lnTo>
                <a:lnTo>
                  <a:pt x="5021" y="1482"/>
                </a:lnTo>
                <a:lnTo>
                  <a:pt x="5053" y="1504"/>
                </a:lnTo>
                <a:lnTo>
                  <a:pt x="5086" y="1530"/>
                </a:lnTo>
                <a:lnTo>
                  <a:pt x="5119" y="1559"/>
                </a:lnTo>
                <a:lnTo>
                  <a:pt x="5152" y="1591"/>
                </a:lnTo>
                <a:lnTo>
                  <a:pt x="5185" y="1624"/>
                </a:lnTo>
                <a:lnTo>
                  <a:pt x="5219" y="1662"/>
                </a:lnTo>
                <a:lnTo>
                  <a:pt x="5251" y="1701"/>
                </a:lnTo>
                <a:lnTo>
                  <a:pt x="5285" y="1743"/>
                </a:lnTo>
                <a:lnTo>
                  <a:pt x="5318" y="1786"/>
                </a:lnTo>
                <a:lnTo>
                  <a:pt x="5350" y="1834"/>
                </a:lnTo>
                <a:lnTo>
                  <a:pt x="5383" y="1882"/>
                </a:lnTo>
                <a:lnTo>
                  <a:pt x="5414" y="1933"/>
                </a:lnTo>
                <a:lnTo>
                  <a:pt x="5447" y="1984"/>
                </a:lnTo>
                <a:lnTo>
                  <a:pt x="5477" y="2039"/>
                </a:lnTo>
                <a:lnTo>
                  <a:pt x="5509" y="2095"/>
                </a:lnTo>
                <a:lnTo>
                  <a:pt x="5538" y="2153"/>
                </a:lnTo>
                <a:lnTo>
                  <a:pt x="5567" y="2211"/>
                </a:lnTo>
                <a:lnTo>
                  <a:pt x="5597" y="2272"/>
                </a:lnTo>
                <a:lnTo>
                  <a:pt x="5624" y="2334"/>
                </a:lnTo>
                <a:lnTo>
                  <a:pt x="5651" y="2397"/>
                </a:lnTo>
                <a:lnTo>
                  <a:pt x="5676" y="2461"/>
                </a:lnTo>
                <a:lnTo>
                  <a:pt x="5701" y="2526"/>
                </a:lnTo>
                <a:lnTo>
                  <a:pt x="5725" y="2593"/>
                </a:lnTo>
                <a:lnTo>
                  <a:pt x="5748" y="2660"/>
                </a:lnTo>
                <a:lnTo>
                  <a:pt x="5770" y="2728"/>
                </a:lnTo>
                <a:lnTo>
                  <a:pt x="5789" y="2796"/>
                </a:lnTo>
                <a:lnTo>
                  <a:pt x="5808" y="2865"/>
                </a:lnTo>
                <a:lnTo>
                  <a:pt x="5825" y="2933"/>
                </a:lnTo>
                <a:lnTo>
                  <a:pt x="5842" y="3003"/>
                </a:lnTo>
                <a:lnTo>
                  <a:pt x="5855" y="3073"/>
                </a:lnTo>
                <a:lnTo>
                  <a:pt x="5868" y="3142"/>
                </a:lnTo>
                <a:lnTo>
                  <a:pt x="5879" y="3212"/>
                </a:lnTo>
                <a:lnTo>
                  <a:pt x="5888" y="3282"/>
                </a:lnTo>
                <a:lnTo>
                  <a:pt x="5896" y="3350"/>
                </a:lnTo>
                <a:lnTo>
                  <a:pt x="5901" y="3420"/>
                </a:lnTo>
                <a:lnTo>
                  <a:pt x="5905" y="3489"/>
                </a:lnTo>
                <a:lnTo>
                  <a:pt x="5906" y="3556"/>
                </a:lnTo>
                <a:lnTo>
                  <a:pt x="5906" y="3625"/>
                </a:lnTo>
                <a:lnTo>
                  <a:pt x="5904" y="3691"/>
                </a:lnTo>
                <a:lnTo>
                  <a:pt x="5898" y="3758"/>
                </a:lnTo>
                <a:lnTo>
                  <a:pt x="5891" y="3822"/>
                </a:lnTo>
                <a:lnTo>
                  <a:pt x="5881" y="3886"/>
                </a:lnTo>
                <a:lnTo>
                  <a:pt x="5870" y="3949"/>
                </a:lnTo>
                <a:lnTo>
                  <a:pt x="5862" y="3980"/>
                </a:lnTo>
                <a:lnTo>
                  <a:pt x="5855" y="4011"/>
                </a:lnTo>
                <a:lnTo>
                  <a:pt x="5846" y="4041"/>
                </a:lnTo>
                <a:lnTo>
                  <a:pt x="5838" y="4071"/>
                </a:lnTo>
                <a:lnTo>
                  <a:pt x="5828" y="4100"/>
                </a:lnTo>
                <a:lnTo>
                  <a:pt x="5818" y="4130"/>
                </a:lnTo>
                <a:lnTo>
                  <a:pt x="5807" y="4159"/>
                </a:lnTo>
                <a:lnTo>
                  <a:pt x="5796" y="4187"/>
                </a:lnTo>
                <a:lnTo>
                  <a:pt x="5783" y="4215"/>
                </a:lnTo>
                <a:lnTo>
                  <a:pt x="5771" y="4243"/>
                </a:lnTo>
                <a:lnTo>
                  <a:pt x="5757" y="4270"/>
                </a:lnTo>
                <a:lnTo>
                  <a:pt x="5743" y="4297"/>
                </a:lnTo>
                <a:lnTo>
                  <a:pt x="5728" y="4323"/>
                </a:lnTo>
                <a:lnTo>
                  <a:pt x="5712" y="4349"/>
                </a:lnTo>
                <a:lnTo>
                  <a:pt x="5696" y="4374"/>
                </a:lnTo>
                <a:lnTo>
                  <a:pt x="5679" y="4398"/>
                </a:lnTo>
                <a:lnTo>
                  <a:pt x="5661" y="4423"/>
                </a:lnTo>
                <a:lnTo>
                  <a:pt x="5642" y="4447"/>
                </a:lnTo>
                <a:lnTo>
                  <a:pt x="5622" y="4470"/>
                </a:lnTo>
                <a:lnTo>
                  <a:pt x="5602" y="4493"/>
                </a:lnTo>
                <a:lnTo>
                  <a:pt x="5581" y="4515"/>
                </a:lnTo>
                <a:lnTo>
                  <a:pt x="5558" y="4537"/>
                </a:lnTo>
                <a:lnTo>
                  <a:pt x="5536" y="4558"/>
                </a:lnTo>
                <a:lnTo>
                  <a:pt x="5512" y="4578"/>
                </a:lnTo>
                <a:lnTo>
                  <a:pt x="5489" y="4597"/>
                </a:lnTo>
                <a:lnTo>
                  <a:pt x="5463" y="4617"/>
                </a:lnTo>
                <a:lnTo>
                  <a:pt x="5437" y="4636"/>
                </a:lnTo>
                <a:lnTo>
                  <a:pt x="5410" y="4654"/>
                </a:lnTo>
                <a:lnTo>
                  <a:pt x="5383" y="4671"/>
                </a:lnTo>
                <a:lnTo>
                  <a:pt x="5354" y="4687"/>
                </a:lnTo>
                <a:lnTo>
                  <a:pt x="5324" y="4703"/>
                </a:lnTo>
                <a:lnTo>
                  <a:pt x="5294" y="4718"/>
                </a:lnTo>
                <a:lnTo>
                  <a:pt x="5263" y="4732"/>
                </a:lnTo>
                <a:lnTo>
                  <a:pt x="5231" y="4746"/>
                </a:lnTo>
                <a:lnTo>
                  <a:pt x="5287" y="4781"/>
                </a:lnTo>
                <a:lnTo>
                  <a:pt x="5344" y="4817"/>
                </a:lnTo>
                <a:lnTo>
                  <a:pt x="5398" y="4853"/>
                </a:lnTo>
                <a:lnTo>
                  <a:pt x="5452" y="4890"/>
                </a:lnTo>
                <a:lnTo>
                  <a:pt x="5502" y="4927"/>
                </a:lnTo>
                <a:lnTo>
                  <a:pt x="5552" y="4965"/>
                </a:lnTo>
                <a:lnTo>
                  <a:pt x="5600" y="5003"/>
                </a:lnTo>
                <a:lnTo>
                  <a:pt x="5646" y="5042"/>
                </a:lnTo>
                <a:lnTo>
                  <a:pt x="5690" y="5081"/>
                </a:lnTo>
                <a:lnTo>
                  <a:pt x="5732" y="5121"/>
                </a:lnTo>
                <a:lnTo>
                  <a:pt x="5771" y="5161"/>
                </a:lnTo>
                <a:lnTo>
                  <a:pt x="5807" y="5202"/>
                </a:lnTo>
                <a:lnTo>
                  <a:pt x="5842" y="5243"/>
                </a:lnTo>
                <a:lnTo>
                  <a:pt x="5873" y="5284"/>
                </a:lnTo>
                <a:lnTo>
                  <a:pt x="5902" y="5327"/>
                </a:lnTo>
                <a:lnTo>
                  <a:pt x="5915" y="5347"/>
                </a:lnTo>
                <a:lnTo>
                  <a:pt x="5927" y="5369"/>
                </a:lnTo>
                <a:lnTo>
                  <a:pt x="5940" y="5390"/>
                </a:lnTo>
                <a:lnTo>
                  <a:pt x="5951" y="5412"/>
                </a:lnTo>
                <a:lnTo>
                  <a:pt x="5961" y="5433"/>
                </a:lnTo>
                <a:lnTo>
                  <a:pt x="5970" y="5455"/>
                </a:lnTo>
                <a:lnTo>
                  <a:pt x="5979" y="5477"/>
                </a:lnTo>
                <a:lnTo>
                  <a:pt x="5986" y="5498"/>
                </a:lnTo>
                <a:lnTo>
                  <a:pt x="5992" y="5521"/>
                </a:lnTo>
                <a:lnTo>
                  <a:pt x="5999" y="5542"/>
                </a:lnTo>
                <a:lnTo>
                  <a:pt x="6004" y="5564"/>
                </a:lnTo>
                <a:lnTo>
                  <a:pt x="6008" y="5587"/>
                </a:lnTo>
                <a:lnTo>
                  <a:pt x="6012" y="5608"/>
                </a:lnTo>
                <a:lnTo>
                  <a:pt x="6014" y="5631"/>
                </a:lnTo>
                <a:lnTo>
                  <a:pt x="6015" y="5653"/>
                </a:lnTo>
                <a:lnTo>
                  <a:pt x="6015" y="5676"/>
                </a:lnTo>
                <a:lnTo>
                  <a:pt x="6015" y="5698"/>
                </a:lnTo>
                <a:lnTo>
                  <a:pt x="6013" y="5721"/>
                </a:lnTo>
                <a:lnTo>
                  <a:pt x="6010" y="5743"/>
                </a:lnTo>
                <a:lnTo>
                  <a:pt x="6006" y="5767"/>
                </a:lnTo>
                <a:lnTo>
                  <a:pt x="6001" y="5789"/>
                </a:lnTo>
                <a:lnTo>
                  <a:pt x="5996" y="5812"/>
                </a:lnTo>
                <a:lnTo>
                  <a:pt x="5989" y="5835"/>
                </a:lnTo>
                <a:lnTo>
                  <a:pt x="5981" y="5858"/>
                </a:lnTo>
                <a:lnTo>
                  <a:pt x="5972" y="5882"/>
                </a:lnTo>
                <a:lnTo>
                  <a:pt x="5962" y="5904"/>
                </a:lnTo>
                <a:lnTo>
                  <a:pt x="5951" y="5928"/>
                </a:lnTo>
                <a:lnTo>
                  <a:pt x="5938" y="5951"/>
                </a:lnTo>
                <a:lnTo>
                  <a:pt x="5924" y="5974"/>
                </a:lnTo>
                <a:lnTo>
                  <a:pt x="5909" y="5997"/>
                </a:lnTo>
                <a:lnTo>
                  <a:pt x="5893" y="6021"/>
                </a:lnTo>
                <a:lnTo>
                  <a:pt x="5877" y="6045"/>
                </a:lnTo>
                <a:lnTo>
                  <a:pt x="5858" y="6068"/>
                </a:lnTo>
                <a:lnTo>
                  <a:pt x="5837" y="6091"/>
                </a:lnTo>
                <a:lnTo>
                  <a:pt x="5802" y="6130"/>
                </a:lnTo>
                <a:lnTo>
                  <a:pt x="5768" y="6166"/>
                </a:lnTo>
                <a:lnTo>
                  <a:pt x="5732" y="6200"/>
                </a:lnTo>
                <a:lnTo>
                  <a:pt x="5696" y="6230"/>
                </a:lnTo>
                <a:lnTo>
                  <a:pt x="5660" y="6257"/>
                </a:lnTo>
                <a:lnTo>
                  <a:pt x="5622" y="6283"/>
                </a:lnTo>
                <a:lnTo>
                  <a:pt x="5586" y="6305"/>
                </a:lnTo>
                <a:lnTo>
                  <a:pt x="5549" y="6325"/>
                </a:lnTo>
                <a:lnTo>
                  <a:pt x="5512" y="6343"/>
                </a:lnTo>
                <a:lnTo>
                  <a:pt x="5474" y="6357"/>
                </a:lnTo>
                <a:lnTo>
                  <a:pt x="5437" y="6371"/>
                </a:lnTo>
                <a:lnTo>
                  <a:pt x="5399" y="6381"/>
                </a:lnTo>
                <a:lnTo>
                  <a:pt x="5360" y="6389"/>
                </a:lnTo>
                <a:lnTo>
                  <a:pt x="5322" y="6394"/>
                </a:lnTo>
                <a:lnTo>
                  <a:pt x="5284" y="6399"/>
                </a:lnTo>
                <a:lnTo>
                  <a:pt x="5246" y="6400"/>
                </a:lnTo>
                <a:lnTo>
                  <a:pt x="5208" y="6400"/>
                </a:lnTo>
                <a:lnTo>
                  <a:pt x="5169" y="6398"/>
                </a:lnTo>
                <a:lnTo>
                  <a:pt x="5130" y="6393"/>
                </a:lnTo>
                <a:lnTo>
                  <a:pt x="5092" y="6388"/>
                </a:lnTo>
                <a:lnTo>
                  <a:pt x="5052" y="6380"/>
                </a:lnTo>
                <a:lnTo>
                  <a:pt x="5014" y="6370"/>
                </a:lnTo>
                <a:lnTo>
                  <a:pt x="4975" y="6358"/>
                </a:lnTo>
                <a:lnTo>
                  <a:pt x="4936" y="6346"/>
                </a:lnTo>
                <a:lnTo>
                  <a:pt x="4897" y="6330"/>
                </a:lnTo>
                <a:lnTo>
                  <a:pt x="4859" y="6314"/>
                </a:lnTo>
                <a:lnTo>
                  <a:pt x="4820" y="6296"/>
                </a:lnTo>
                <a:lnTo>
                  <a:pt x="4781" y="6277"/>
                </a:lnTo>
                <a:lnTo>
                  <a:pt x="4743" y="6257"/>
                </a:lnTo>
                <a:lnTo>
                  <a:pt x="4705" y="6236"/>
                </a:lnTo>
                <a:lnTo>
                  <a:pt x="4667" y="6212"/>
                </a:lnTo>
                <a:lnTo>
                  <a:pt x="4628" y="6188"/>
                </a:lnTo>
                <a:lnTo>
                  <a:pt x="4590" y="6163"/>
                </a:lnTo>
                <a:lnTo>
                  <a:pt x="4552" y="6136"/>
                </a:lnTo>
                <a:lnTo>
                  <a:pt x="4515" y="6109"/>
                </a:lnTo>
                <a:lnTo>
                  <a:pt x="4478" y="6079"/>
                </a:lnTo>
                <a:lnTo>
                  <a:pt x="4441" y="6050"/>
                </a:lnTo>
                <a:lnTo>
                  <a:pt x="4403" y="6020"/>
                </a:lnTo>
                <a:lnTo>
                  <a:pt x="4366" y="5988"/>
                </a:lnTo>
                <a:lnTo>
                  <a:pt x="4330" y="5956"/>
                </a:lnTo>
                <a:lnTo>
                  <a:pt x="4293" y="5923"/>
                </a:lnTo>
                <a:lnTo>
                  <a:pt x="4257" y="5891"/>
                </a:lnTo>
                <a:lnTo>
                  <a:pt x="4186" y="5821"/>
                </a:lnTo>
                <a:lnTo>
                  <a:pt x="4118" y="5750"/>
                </a:lnTo>
                <a:lnTo>
                  <a:pt x="4049" y="5678"/>
                </a:lnTo>
                <a:lnTo>
                  <a:pt x="3983" y="5605"/>
                </a:lnTo>
                <a:lnTo>
                  <a:pt x="3919" y="5531"/>
                </a:lnTo>
                <a:lnTo>
                  <a:pt x="3856" y="5455"/>
                </a:lnTo>
                <a:lnTo>
                  <a:pt x="3795" y="5381"/>
                </a:lnTo>
                <a:lnTo>
                  <a:pt x="3737" y="5307"/>
                </a:lnTo>
                <a:lnTo>
                  <a:pt x="3680" y="5235"/>
                </a:lnTo>
                <a:lnTo>
                  <a:pt x="3626" y="5163"/>
                </a:lnTo>
                <a:lnTo>
                  <a:pt x="3575" y="5094"/>
                </a:lnTo>
                <a:lnTo>
                  <a:pt x="3572" y="5132"/>
                </a:lnTo>
                <a:lnTo>
                  <a:pt x="3569" y="5166"/>
                </a:lnTo>
                <a:lnTo>
                  <a:pt x="3563" y="5196"/>
                </a:lnTo>
                <a:lnTo>
                  <a:pt x="3560" y="5209"/>
                </a:lnTo>
                <a:lnTo>
                  <a:pt x="3555" y="5222"/>
                </a:lnTo>
                <a:lnTo>
                  <a:pt x="3552" y="5233"/>
                </a:lnTo>
                <a:lnTo>
                  <a:pt x="3546" y="5243"/>
                </a:lnTo>
                <a:lnTo>
                  <a:pt x="3542" y="5252"/>
                </a:lnTo>
                <a:lnTo>
                  <a:pt x="3536" y="5260"/>
                </a:lnTo>
                <a:lnTo>
                  <a:pt x="3531" y="5266"/>
                </a:lnTo>
                <a:lnTo>
                  <a:pt x="3524" y="5272"/>
                </a:lnTo>
                <a:lnTo>
                  <a:pt x="3517" y="5277"/>
                </a:lnTo>
                <a:lnTo>
                  <a:pt x="3509" y="5279"/>
                </a:lnTo>
                <a:lnTo>
                  <a:pt x="3502" y="5281"/>
                </a:lnTo>
                <a:lnTo>
                  <a:pt x="3493" y="5281"/>
                </a:lnTo>
                <a:lnTo>
                  <a:pt x="3484" y="5280"/>
                </a:lnTo>
                <a:lnTo>
                  <a:pt x="3475" y="5278"/>
                </a:lnTo>
                <a:lnTo>
                  <a:pt x="3464" y="5273"/>
                </a:lnTo>
                <a:lnTo>
                  <a:pt x="3454" y="5268"/>
                </a:lnTo>
                <a:lnTo>
                  <a:pt x="3444" y="5261"/>
                </a:lnTo>
                <a:lnTo>
                  <a:pt x="3433" y="5253"/>
                </a:lnTo>
                <a:lnTo>
                  <a:pt x="3423" y="5244"/>
                </a:lnTo>
                <a:lnTo>
                  <a:pt x="3412" y="5233"/>
                </a:lnTo>
                <a:lnTo>
                  <a:pt x="3388" y="5208"/>
                </a:lnTo>
                <a:lnTo>
                  <a:pt x="3364" y="5179"/>
                </a:lnTo>
                <a:lnTo>
                  <a:pt x="3338" y="5144"/>
                </a:lnTo>
                <a:lnTo>
                  <a:pt x="3336" y="5229"/>
                </a:lnTo>
                <a:lnTo>
                  <a:pt x="3332" y="5318"/>
                </a:lnTo>
                <a:lnTo>
                  <a:pt x="3327" y="5410"/>
                </a:lnTo>
                <a:lnTo>
                  <a:pt x="3322" y="5506"/>
                </a:lnTo>
                <a:lnTo>
                  <a:pt x="3314" y="5603"/>
                </a:lnTo>
                <a:lnTo>
                  <a:pt x="3305" y="5702"/>
                </a:lnTo>
                <a:lnTo>
                  <a:pt x="3293" y="5802"/>
                </a:lnTo>
                <a:lnTo>
                  <a:pt x="3281" y="5903"/>
                </a:lnTo>
                <a:lnTo>
                  <a:pt x="3266" y="6004"/>
                </a:lnTo>
                <a:lnTo>
                  <a:pt x="3250" y="6105"/>
                </a:lnTo>
                <a:lnTo>
                  <a:pt x="3230" y="6205"/>
                </a:lnTo>
                <a:lnTo>
                  <a:pt x="3220" y="6255"/>
                </a:lnTo>
                <a:lnTo>
                  <a:pt x="3209" y="6304"/>
                </a:lnTo>
                <a:lnTo>
                  <a:pt x="3197" y="6354"/>
                </a:lnTo>
                <a:lnTo>
                  <a:pt x="3184" y="6402"/>
                </a:lnTo>
                <a:lnTo>
                  <a:pt x="3172" y="6449"/>
                </a:lnTo>
                <a:lnTo>
                  <a:pt x="3157" y="6498"/>
                </a:lnTo>
                <a:lnTo>
                  <a:pt x="3143" y="6544"/>
                </a:lnTo>
                <a:lnTo>
                  <a:pt x="3128" y="6590"/>
                </a:lnTo>
                <a:lnTo>
                  <a:pt x="3111" y="6635"/>
                </a:lnTo>
                <a:lnTo>
                  <a:pt x="3094" y="6680"/>
                </a:lnTo>
                <a:lnTo>
                  <a:pt x="3078" y="6724"/>
                </a:lnTo>
                <a:lnTo>
                  <a:pt x="3058" y="6766"/>
                </a:lnTo>
                <a:lnTo>
                  <a:pt x="3039" y="6808"/>
                </a:lnTo>
                <a:lnTo>
                  <a:pt x="3019" y="6849"/>
                </a:lnTo>
                <a:lnTo>
                  <a:pt x="2998" y="6888"/>
                </a:lnTo>
                <a:lnTo>
                  <a:pt x="2976" y="6926"/>
                </a:lnTo>
                <a:lnTo>
                  <a:pt x="2953" y="6963"/>
                </a:lnTo>
                <a:lnTo>
                  <a:pt x="2929" y="6999"/>
                </a:lnTo>
                <a:lnTo>
                  <a:pt x="2904" y="7034"/>
                </a:lnTo>
                <a:lnTo>
                  <a:pt x="2878" y="7068"/>
                </a:lnTo>
                <a:lnTo>
                  <a:pt x="2851" y="7099"/>
                </a:lnTo>
                <a:lnTo>
                  <a:pt x="2823" y="7129"/>
                </a:lnTo>
                <a:lnTo>
                  <a:pt x="2795" y="7158"/>
                </a:lnTo>
                <a:lnTo>
                  <a:pt x="2765" y="7185"/>
                </a:lnTo>
                <a:lnTo>
                  <a:pt x="2733" y="7209"/>
                </a:lnTo>
                <a:lnTo>
                  <a:pt x="2702" y="7233"/>
                </a:lnTo>
                <a:lnTo>
                  <a:pt x="2668" y="7254"/>
                </a:lnTo>
                <a:lnTo>
                  <a:pt x="2634" y="7275"/>
                </a:lnTo>
                <a:lnTo>
                  <a:pt x="2598" y="7293"/>
                </a:lnTo>
                <a:lnTo>
                  <a:pt x="2562" y="7308"/>
                </a:lnTo>
                <a:lnTo>
                  <a:pt x="2524" y="7322"/>
                </a:lnTo>
                <a:lnTo>
                  <a:pt x="2485" y="7333"/>
                </a:lnTo>
                <a:lnTo>
                  <a:pt x="2444" y="7342"/>
                </a:lnTo>
                <a:lnTo>
                  <a:pt x="2403" y="7350"/>
                </a:lnTo>
                <a:lnTo>
                  <a:pt x="2360" y="7355"/>
                </a:lnTo>
                <a:lnTo>
                  <a:pt x="2316" y="7357"/>
                </a:lnTo>
                <a:lnTo>
                  <a:pt x="2270" y="7358"/>
                </a:lnTo>
                <a:lnTo>
                  <a:pt x="2224" y="7356"/>
                </a:lnTo>
                <a:lnTo>
                  <a:pt x="2176" y="7350"/>
                </a:lnTo>
                <a:lnTo>
                  <a:pt x="2126" y="7343"/>
                </a:lnTo>
                <a:lnTo>
                  <a:pt x="2076" y="7333"/>
                </a:lnTo>
                <a:lnTo>
                  <a:pt x="2023" y="7320"/>
                </a:lnTo>
                <a:lnTo>
                  <a:pt x="1992" y="7311"/>
                </a:lnTo>
                <a:lnTo>
                  <a:pt x="1963" y="7302"/>
                </a:lnTo>
                <a:lnTo>
                  <a:pt x="1935" y="7292"/>
                </a:lnTo>
                <a:lnTo>
                  <a:pt x="1908" y="7281"/>
                </a:lnTo>
                <a:lnTo>
                  <a:pt x="1882" y="7269"/>
                </a:lnTo>
                <a:lnTo>
                  <a:pt x="1856" y="7258"/>
                </a:lnTo>
                <a:lnTo>
                  <a:pt x="1833" y="7244"/>
                </a:lnTo>
                <a:lnTo>
                  <a:pt x="1810" y="7232"/>
                </a:lnTo>
                <a:lnTo>
                  <a:pt x="1788" y="7217"/>
                </a:lnTo>
                <a:lnTo>
                  <a:pt x="1767" y="7203"/>
                </a:lnTo>
                <a:lnTo>
                  <a:pt x="1747" y="7188"/>
                </a:lnTo>
                <a:lnTo>
                  <a:pt x="1729" y="7171"/>
                </a:lnTo>
                <a:lnTo>
                  <a:pt x="1711" y="7155"/>
                </a:lnTo>
                <a:lnTo>
                  <a:pt x="1694" y="7139"/>
                </a:lnTo>
                <a:lnTo>
                  <a:pt x="1679" y="7121"/>
                </a:lnTo>
                <a:lnTo>
                  <a:pt x="1663" y="7103"/>
                </a:lnTo>
                <a:lnTo>
                  <a:pt x="1649" y="7085"/>
                </a:lnTo>
                <a:lnTo>
                  <a:pt x="1636" y="7066"/>
                </a:lnTo>
                <a:lnTo>
                  <a:pt x="1623" y="7045"/>
                </a:lnTo>
                <a:lnTo>
                  <a:pt x="1612" y="7025"/>
                </a:lnTo>
                <a:lnTo>
                  <a:pt x="1602" y="7005"/>
                </a:lnTo>
                <a:lnTo>
                  <a:pt x="1592" y="6983"/>
                </a:lnTo>
                <a:lnTo>
                  <a:pt x="1584" y="6962"/>
                </a:lnTo>
                <a:lnTo>
                  <a:pt x="1576" y="6940"/>
                </a:lnTo>
                <a:lnTo>
                  <a:pt x="1568" y="6917"/>
                </a:lnTo>
                <a:lnTo>
                  <a:pt x="1563" y="6895"/>
                </a:lnTo>
                <a:lnTo>
                  <a:pt x="1557" y="6871"/>
                </a:lnTo>
                <a:lnTo>
                  <a:pt x="1553" y="6847"/>
                </a:lnTo>
                <a:lnTo>
                  <a:pt x="1548" y="6823"/>
                </a:lnTo>
                <a:lnTo>
                  <a:pt x="1546" y="6798"/>
                </a:lnTo>
                <a:lnTo>
                  <a:pt x="1544" y="6773"/>
                </a:lnTo>
                <a:lnTo>
                  <a:pt x="1541" y="6747"/>
                </a:lnTo>
                <a:lnTo>
                  <a:pt x="1540" y="6721"/>
                </a:lnTo>
                <a:lnTo>
                  <a:pt x="1540" y="6696"/>
                </a:lnTo>
                <a:lnTo>
                  <a:pt x="1541" y="6670"/>
                </a:lnTo>
                <a:lnTo>
                  <a:pt x="1542" y="6643"/>
                </a:lnTo>
                <a:lnTo>
                  <a:pt x="1546" y="6589"/>
                </a:lnTo>
                <a:lnTo>
                  <a:pt x="1554" y="6533"/>
                </a:lnTo>
                <a:lnTo>
                  <a:pt x="1563" y="6476"/>
                </a:lnTo>
                <a:lnTo>
                  <a:pt x="1574" y="6418"/>
                </a:lnTo>
                <a:lnTo>
                  <a:pt x="1589" y="6359"/>
                </a:lnTo>
                <a:lnTo>
                  <a:pt x="1604" y="6300"/>
                </a:lnTo>
                <a:lnTo>
                  <a:pt x="1622" y="6239"/>
                </a:lnTo>
                <a:lnTo>
                  <a:pt x="1643" y="6178"/>
                </a:lnTo>
                <a:lnTo>
                  <a:pt x="1665" y="6118"/>
                </a:lnTo>
                <a:lnTo>
                  <a:pt x="1689" y="6055"/>
                </a:lnTo>
                <a:lnTo>
                  <a:pt x="1715" y="5993"/>
                </a:lnTo>
                <a:lnTo>
                  <a:pt x="1742" y="5930"/>
                </a:lnTo>
                <a:lnTo>
                  <a:pt x="1770" y="5867"/>
                </a:lnTo>
                <a:lnTo>
                  <a:pt x="1799" y="5804"/>
                </a:lnTo>
                <a:lnTo>
                  <a:pt x="1764" y="5813"/>
                </a:lnTo>
                <a:lnTo>
                  <a:pt x="1728" y="5821"/>
                </a:lnTo>
                <a:lnTo>
                  <a:pt x="1694" y="5828"/>
                </a:lnTo>
                <a:lnTo>
                  <a:pt x="1659" y="5833"/>
                </a:lnTo>
                <a:lnTo>
                  <a:pt x="1626" y="5838"/>
                </a:lnTo>
                <a:lnTo>
                  <a:pt x="1592" y="5841"/>
                </a:lnTo>
                <a:lnTo>
                  <a:pt x="1558" y="5843"/>
                </a:lnTo>
                <a:lnTo>
                  <a:pt x="1526" y="5844"/>
                </a:lnTo>
                <a:lnTo>
                  <a:pt x="1493" y="5844"/>
                </a:lnTo>
                <a:lnTo>
                  <a:pt x="1460" y="5843"/>
                </a:lnTo>
                <a:lnTo>
                  <a:pt x="1429" y="5841"/>
                </a:lnTo>
                <a:lnTo>
                  <a:pt x="1397" y="5838"/>
                </a:lnTo>
                <a:lnTo>
                  <a:pt x="1366" y="5834"/>
                </a:lnTo>
                <a:lnTo>
                  <a:pt x="1336" y="5829"/>
                </a:lnTo>
                <a:lnTo>
                  <a:pt x="1304" y="5823"/>
                </a:lnTo>
                <a:lnTo>
                  <a:pt x="1274" y="5816"/>
                </a:lnTo>
                <a:lnTo>
                  <a:pt x="1244" y="5808"/>
                </a:lnTo>
                <a:lnTo>
                  <a:pt x="1215" y="5799"/>
                </a:lnTo>
                <a:lnTo>
                  <a:pt x="1186" y="5790"/>
                </a:lnTo>
                <a:lnTo>
                  <a:pt x="1157" y="5779"/>
                </a:lnTo>
                <a:lnTo>
                  <a:pt x="1129" y="5768"/>
                </a:lnTo>
                <a:lnTo>
                  <a:pt x="1101" y="5756"/>
                </a:lnTo>
                <a:lnTo>
                  <a:pt x="1072" y="5743"/>
                </a:lnTo>
                <a:lnTo>
                  <a:pt x="1045" y="5729"/>
                </a:lnTo>
                <a:lnTo>
                  <a:pt x="1018" y="5714"/>
                </a:lnTo>
                <a:lnTo>
                  <a:pt x="991" y="5698"/>
                </a:lnTo>
                <a:lnTo>
                  <a:pt x="964" y="5683"/>
                </a:lnTo>
                <a:lnTo>
                  <a:pt x="939" y="5666"/>
                </a:lnTo>
                <a:lnTo>
                  <a:pt x="913" y="5648"/>
                </a:lnTo>
                <a:lnTo>
                  <a:pt x="888" y="5630"/>
                </a:lnTo>
                <a:lnTo>
                  <a:pt x="863" y="5611"/>
                </a:lnTo>
                <a:lnTo>
                  <a:pt x="838" y="5590"/>
                </a:lnTo>
                <a:lnTo>
                  <a:pt x="814" y="5570"/>
                </a:lnTo>
                <a:lnTo>
                  <a:pt x="790" y="5549"/>
                </a:lnTo>
                <a:lnTo>
                  <a:pt x="767" y="5526"/>
                </a:lnTo>
                <a:lnTo>
                  <a:pt x="743" y="5504"/>
                </a:lnTo>
                <a:lnTo>
                  <a:pt x="698" y="5458"/>
                </a:lnTo>
                <a:lnTo>
                  <a:pt x="654" y="5408"/>
                </a:lnTo>
                <a:lnTo>
                  <a:pt x="611" y="5358"/>
                </a:lnTo>
                <a:lnTo>
                  <a:pt x="570" y="5304"/>
                </a:lnTo>
                <a:lnTo>
                  <a:pt x="530" y="5248"/>
                </a:lnTo>
                <a:lnTo>
                  <a:pt x="492" y="5191"/>
                </a:lnTo>
                <a:lnTo>
                  <a:pt x="455" y="5133"/>
                </a:lnTo>
                <a:lnTo>
                  <a:pt x="419" y="5072"/>
                </a:lnTo>
                <a:lnTo>
                  <a:pt x="385" y="5010"/>
                </a:lnTo>
                <a:lnTo>
                  <a:pt x="353" y="4947"/>
                </a:lnTo>
                <a:lnTo>
                  <a:pt x="321" y="4883"/>
                </a:lnTo>
                <a:lnTo>
                  <a:pt x="291" y="4818"/>
                </a:lnTo>
                <a:lnTo>
                  <a:pt x="263" y="4751"/>
                </a:lnTo>
                <a:lnTo>
                  <a:pt x="236" y="4685"/>
                </a:lnTo>
                <a:lnTo>
                  <a:pt x="211" y="4618"/>
                </a:lnTo>
                <a:lnTo>
                  <a:pt x="186" y="4549"/>
                </a:lnTo>
                <a:lnTo>
                  <a:pt x="164" y="4481"/>
                </a:lnTo>
                <a:lnTo>
                  <a:pt x="142" y="4412"/>
                </a:lnTo>
                <a:lnTo>
                  <a:pt x="123" y="4342"/>
                </a:lnTo>
                <a:lnTo>
                  <a:pt x="104" y="4274"/>
                </a:lnTo>
                <a:lnTo>
                  <a:pt x="88" y="4204"/>
                </a:lnTo>
                <a:lnTo>
                  <a:pt x="73" y="4135"/>
                </a:lnTo>
                <a:lnTo>
                  <a:pt x="59" y="4067"/>
                </a:lnTo>
                <a:lnTo>
                  <a:pt x="46" y="3999"/>
                </a:lnTo>
                <a:lnTo>
                  <a:pt x="36" y="3932"/>
                </a:lnTo>
                <a:lnTo>
                  <a:pt x="25" y="3865"/>
                </a:lnTo>
                <a:lnTo>
                  <a:pt x="18" y="3800"/>
                </a:lnTo>
                <a:lnTo>
                  <a:pt x="11" y="3735"/>
                </a:lnTo>
                <a:lnTo>
                  <a:pt x="6" y="3671"/>
                </a:lnTo>
                <a:lnTo>
                  <a:pt x="2" y="3609"/>
                </a:lnTo>
                <a:lnTo>
                  <a:pt x="0" y="3548"/>
                </a:lnTo>
                <a:lnTo>
                  <a:pt x="0" y="3489"/>
                </a:lnTo>
                <a:lnTo>
                  <a:pt x="1" y="3430"/>
                </a:lnTo>
                <a:lnTo>
                  <a:pt x="3" y="3374"/>
                </a:lnTo>
                <a:lnTo>
                  <a:pt x="6" y="3320"/>
                </a:lnTo>
                <a:lnTo>
                  <a:pt x="11" y="3267"/>
                </a:lnTo>
                <a:lnTo>
                  <a:pt x="18" y="3218"/>
                </a:lnTo>
                <a:lnTo>
                  <a:pt x="27" y="3169"/>
                </a:lnTo>
                <a:lnTo>
                  <a:pt x="36" y="3124"/>
                </a:lnTo>
                <a:lnTo>
                  <a:pt x="47" y="3081"/>
                </a:lnTo>
                <a:lnTo>
                  <a:pt x="60" y="3040"/>
                </a:lnTo>
                <a:lnTo>
                  <a:pt x="74" y="3003"/>
                </a:lnTo>
                <a:lnTo>
                  <a:pt x="90" y="2968"/>
                </a:lnTo>
                <a:lnTo>
                  <a:pt x="99" y="2952"/>
                </a:lnTo>
                <a:lnTo>
                  <a:pt x="108" y="2937"/>
                </a:lnTo>
                <a:lnTo>
                  <a:pt x="117" y="2922"/>
                </a:lnTo>
                <a:lnTo>
                  <a:pt x="125" y="2909"/>
                </a:lnTo>
                <a:lnTo>
                  <a:pt x="136" y="2895"/>
                </a:lnTo>
                <a:lnTo>
                  <a:pt x="146" y="2883"/>
                </a:lnTo>
                <a:lnTo>
                  <a:pt x="169" y="2859"/>
                </a:lnTo>
                <a:lnTo>
                  <a:pt x="194" y="2837"/>
                </a:lnTo>
                <a:lnTo>
                  <a:pt x="220" y="2816"/>
                </a:lnTo>
                <a:lnTo>
                  <a:pt x="248" y="2798"/>
                </a:lnTo>
                <a:lnTo>
                  <a:pt x="277" y="2782"/>
                </a:lnTo>
                <a:lnTo>
                  <a:pt x="309" y="2767"/>
                </a:lnTo>
                <a:lnTo>
                  <a:pt x="341" y="2755"/>
                </a:lnTo>
                <a:lnTo>
                  <a:pt x="375" y="2743"/>
                </a:lnTo>
                <a:lnTo>
                  <a:pt x="410" y="2734"/>
                </a:lnTo>
                <a:lnTo>
                  <a:pt x="446" y="2726"/>
                </a:lnTo>
                <a:lnTo>
                  <a:pt x="484" y="2721"/>
                </a:lnTo>
                <a:lnTo>
                  <a:pt x="522" y="2716"/>
                </a:lnTo>
                <a:lnTo>
                  <a:pt x="562" y="2713"/>
                </a:lnTo>
                <a:lnTo>
                  <a:pt x="602" y="2711"/>
                </a:lnTo>
                <a:lnTo>
                  <a:pt x="644" y="2711"/>
                </a:lnTo>
                <a:lnTo>
                  <a:pt x="687" y="2712"/>
                </a:lnTo>
                <a:lnTo>
                  <a:pt x="731" y="2714"/>
                </a:lnTo>
                <a:lnTo>
                  <a:pt x="774" y="2719"/>
                </a:lnTo>
                <a:lnTo>
                  <a:pt x="819" y="2723"/>
                </a:lnTo>
                <a:lnTo>
                  <a:pt x="865" y="2730"/>
                </a:lnTo>
                <a:lnTo>
                  <a:pt x="912" y="2737"/>
                </a:lnTo>
                <a:lnTo>
                  <a:pt x="959" y="2744"/>
                </a:lnTo>
                <a:lnTo>
                  <a:pt x="1006" y="2755"/>
                </a:lnTo>
                <a:lnTo>
                  <a:pt x="1054" y="2765"/>
                </a:lnTo>
                <a:lnTo>
                  <a:pt x="1103" y="2776"/>
                </a:lnTo>
                <a:lnTo>
                  <a:pt x="1151" y="2788"/>
                </a:lnTo>
                <a:lnTo>
                  <a:pt x="1201" y="2801"/>
                </a:lnTo>
                <a:lnTo>
                  <a:pt x="1249" y="2815"/>
                </a:lnTo>
                <a:lnTo>
                  <a:pt x="1349" y="2846"/>
                </a:lnTo>
                <a:lnTo>
                  <a:pt x="1448" y="2878"/>
                </a:lnTo>
                <a:lnTo>
                  <a:pt x="1548" y="2913"/>
                </a:lnTo>
                <a:lnTo>
                  <a:pt x="1647" y="2950"/>
                </a:lnTo>
                <a:lnTo>
                  <a:pt x="1746" y="2988"/>
                </a:lnTo>
                <a:lnTo>
                  <a:pt x="1843" y="3029"/>
                </a:lnTo>
                <a:lnTo>
                  <a:pt x="1938" y="3069"/>
                </a:lnTo>
                <a:lnTo>
                  <a:pt x="2032" y="3110"/>
                </a:lnTo>
                <a:lnTo>
                  <a:pt x="2122" y="3151"/>
                </a:lnTo>
                <a:lnTo>
                  <a:pt x="2209" y="3193"/>
                </a:lnTo>
                <a:lnTo>
                  <a:pt x="2294" y="3234"/>
                </a:lnTo>
                <a:lnTo>
                  <a:pt x="2374" y="3273"/>
                </a:lnTo>
                <a:lnTo>
                  <a:pt x="2449" y="3311"/>
                </a:lnTo>
                <a:lnTo>
                  <a:pt x="2521" y="3348"/>
                </a:lnTo>
                <a:lnTo>
                  <a:pt x="2647" y="3415"/>
                </a:lnTo>
                <a:lnTo>
                  <a:pt x="2748" y="3471"/>
                </a:lnTo>
                <a:lnTo>
                  <a:pt x="2738" y="3401"/>
                </a:lnTo>
                <a:lnTo>
                  <a:pt x="2729" y="3336"/>
                </a:lnTo>
                <a:lnTo>
                  <a:pt x="2721" y="3274"/>
                </a:lnTo>
                <a:lnTo>
                  <a:pt x="2717" y="3216"/>
                </a:lnTo>
                <a:lnTo>
                  <a:pt x="2713" y="3162"/>
                </a:lnTo>
                <a:lnTo>
                  <a:pt x="2712" y="3112"/>
                </a:lnTo>
                <a:lnTo>
                  <a:pt x="2713" y="3066"/>
                </a:lnTo>
                <a:lnTo>
                  <a:pt x="2717" y="3026"/>
                </a:lnTo>
                <a:lnTo>
                  <a:pt x="2642" y="2923"/>
                </a:lnTo>
                <a:lnTo>
                  <a:pt x="2567" y="2823"/>
                </a:lnTo>
                <a:lnTo>
                  <a:pt x="2492" y="2726"/>
                </a:lnTo>
                <a:lnTo>
                  <a:pt x="2416" y="2633"/>
                </a:lnTo>
                <a:lnTo>
                  <a:pt x="2340" y="2542"/>
                </a:lnTo>
                <a:lnTo>
                  <a:pt x="2263" y="2454"/>
                </a:lnTo>
                <a:lnTo>
                  <a:pt x="2187" y="2369"/>
                </a:lnTo>
                <a:lnTo>
                  <a:pt x="2110" y="2287"/>
                </a:lnTo>
                <a:lnTo>
                  <a:pt x="2035" y="2208"/>
                </a:lnTo>
                <a:lnTo>
                  <a:pt x="1960" y="2132"/>
                </a:lnTo>
                <a:lnTo>
                  <a:pt x="1884" y="2059"/>
                </a:lnTo>
                <a:lnTo>
                  <a:pt x="1810" y="1988"/>
                </a:lnTo>
                <a:lnTo>
                  <a:pt x="1737" y="1920"/>
                </a:lnTo>
                <a:lnTo>
                  <a:pt x="1665" y="1855"/>
                </a:lnTo>
                <a:lnTo>
                  <a:pt x="1593" y="1793"/>
                </a:lnTo>
                <a:lnTo>
                  <a:pt x="1523" y="1734"/>
                </a:lnTo>
                <a:lnTo>
                  <a:pt x="1455" y="1676"/>
                </a:lnTo>
                <a:lnTo>
                  <a:pt x="1387" y="1622"/>
                </a:lnTo>
                <a:lnTo>
                  <a:pt x="1321" y="1571"/>
                </a:lnTo>
                <a:lnTo>
                  <a:pt x="1257" y="1522"/>
                </a:lnTo>
                <a:lnTo>
                  <a:pt x="1195" y="1476"/>
                </a:lnTo>
                <a:lnTo>
                  <a:pt x="1135" y="1432"/>
                </a:lnTo>
                <a:lnTo>
                  <a:pt x="1077" y="1392"/>
                </a:lnTo>
                <a:lnTo>
                  <a:pt x="1022" y="1354"/>
                </a:lnTo>
                <a:lnTo>
                  <a:pt x="969" y="1318"/>
                </a:lnTo>
                <a:lnTo>
                  <a:pt x="918" y="1284"/>
                </a:lnTo>
                <a:lnTo>
                  <a:pt x="825" y="1225"/>
                </a:lnTo>
                <a:lnTo>
                  <a:pt x="744" y="1176"/>
                </a:lnTo>
                <a:lnTo>
                  <a:pt x="675" y="1135"/>
                </a:lnTo>
                <a:lnTo>
                  <a:pt x="669" y="1147"/>
                </a:lnTo>
                <a:lnTo>
                  <a:pt x="661" y="1158"/>
                </a:lnTo>
                <a:lnTo>
                  <a:pt x="652" y="1168"/>
                </a:lnTo>
                <a:lnTo>
                  <a:pt x="642" y="1177"/>
                </a:lnTo>
                <a:lnTo>
                  <a:pt x="630" y="1185"/>
                </a:lnTo>
                <a:lnTo>
                  <a:pt x="619" y="1193"/>
                </a:lnTo>
                <a:lnTo>
                  <a:pt x="607" y="1198"/>
                </a:lnTo>
                <a:lnTo>
                  <a:pt x="593" y="1203"/>
                </a:lnTo>
                <a:lnTo>
                  <a:pt x="579" y="1207"/>
                </a:lnTo>
                <a:lnTo>
                  <a:pt x="565" y="1208"/>
                </a:lnTo>
                <a:lnTo>
                  <a:pt x="552" y="1210"/>
                </a:lnTo>
                <a:lnTo>
                  <a:pt x="537" y="1208"/>
                </a:lnTo>
                <a:lnTo>
                  <a:pt x="524" y="1207"/>
                </a:lnTo>
                <a:lnTo>
                  <a:pt x="511" y="1204"/>
                </a:lnTo>
                <a:lnTo>
                  <a:pt x="498" y="1199"/>
                </a:lnTo>
                <a:lnTo>
                  <a:pt x="486" y="1193"/>
                </a:lnTo>
                <a:lnTo>
                  <a:pt x="474" y="1186"/>
                </a:lnTo>
                <a:lnTo>
                  <a:pt x="464" y="1178"/>
                </a:lnTo>
                <a:lnTo>
                  <a:pt x="454" y="1169"/>
                </a:lnTo>
                <a:lnTo>
                  <a:pt x="444" y="1159"/>
                </a:lnTo>
                <a:lnTo>
                  <a:pt x="436" y="1149"/>
                </a:lnTo>
                <a:lnTo>
                  <a:pt x="428" y="1137"/>
                </a:lnTo>
                <a:lnTo>
                  <a:pt x="422" y="1124"/>
                </a:lnTo>
                <a:lnTo>
                  <a:pt x="418" y="1111"/>
                </a:lnTo>
                <a:lnTo>
                  <a:pt x="413" y="1096"/>
                </a:lnTo>
                <a:lnTo>
                  <a:pt x="412" y="1083"/>
                </a:lnTo>
                <a:lnTo>
                  <a:pt x="411" y="1069"/>
                </a:lnTo>
                <a:lnTo>
                  <a:pt x="412" y="1054"/>
                </a:lnTo>
                <a:lnTo>
                  <a:pt x="415" y="1041"/>
                </a:lnTo>
                <a:lnTo>
                  <a:pt x="418" y="1029"/>
                </a:lnTo>
                <a:lnTo>
                  <a:pt x="422" y="1015"/>
                </a:lnTo>
                <a:lnTo>
                  <a:pt x="428" y="1004"/>
                </a:lnTo>
                <a:lnTo>
                  <a:pt x="435" y="991"/>
                </a:lnTo>
                <a:lnTo>
                  <a:pt x="443" y="981"/>
                </a:lnTo>
                <a:lnTo>
                  <a:pt x="452" y="971"/>
                </a:lnTo>
                <a:lnTo>
                  <a:pt x="462" y="961"/>
                </a:lnTo>
                <a:lnTo>
                  <a:pt x="473" y="953"/>
                </a:lnTo>
                <a:lnTo>
                  <a:pt x="484" y="946"/>
                </a:lnTo>
                <a:lnTo>
                  <a:pt x="497" y="940"/>
                </a:lnTo>
                <a:lnTo>
                  <a:pt x="510" y="935"/>
                </a:lnTo>
                <a:lnTo>
                  <a:pt x="525" y="932"/>
                </a:lnTo>
                <a:lnTo>
                  <a:pt x="538" y="930"/>
                </a:lnTo>
                <a:lnTo>
                  <a:pt x="552" y="928"/>
                </a:lnTo>
                <a:lnTo>
                  <a:pt x="566" y="930"/>
                </a:lnTo>
                <a:lnTo>
                  <a:pt x="580" y="932"/>
                </a:lnTo>
                <a:lnTo>
                  <a:pt x="592" y="935"/>
                </a:lnTo>
                <a:lnTo>
                  <a:pt x="606" y="940"/>
                </a:lnTo>
                <a:lnTo>
                  <a:pt x="617" y="945"/>
                </a:lnTo>
                <a:lnTo>
                  <a:pt x="629" y="952"/>
                </a:lnTo>
                <a:lnTo>
                  <a:pt x="639" y="960"/>
                </a:lnTo>
                <a:lnTo>
                  <a:pt x="650" y="969"/>
                </a:lnTo>
                <a:lnTo>
                  <a:pt x="660" y="979"/>
                </a:lnTo>
                <a:lnTo>
                  <a:pt x="668" y="990"/>
                </a:lnTo>
                <a:lnTo>
                  <a:pt x="675" y="1002"/>
                </a:lnTo>
                <a:lnTo>
                  <a:pt x="681" y="1014"/>
                </a:lnTo>
                <a:lnTo>
                  <a:pt x="686" y="1027"/>
                </a:lnTo>
                <a:lnTo>
                  <a:pt x="689" y="1041"/>
                </a:lnTo>
                <a:lnTo>
                  <a:pt x="691" y="1053"/>
                </a:lnTo>
                <a:lnTo>
                  <a:pt x="692" y="1066"/>
                </a:lnTo>
                <a:lnTo>
                  <a:pt x="692" y="1078"/>
                </a:lnTo>
                <a:lnTo>
                  <a:pt x="691" y="1090"/>
                </a:lnTo>
                <a:lnTo>
                  <a:pt x="688" y="1102"/>
                </a:lnTo>
                <a:lnTo>
                  <a:pt x="686" y="1114"/>
                </a:lnTo>
                <a:lnTo>
                  <a:pt x="681" y="1125"/>
                </a:lnTo>
                <a:lnTo>
                  <a:pt x="728" y="1147"/>
                </a:lnTo>
                <a:lnTo>
                  <a:pt x="776" y="1170"/>
                </a:lnTo>
                <a:lnTo>
                  <a:pt x="823" y="1194"/>
                </a:lnTo>
                <a:lnTo>
                  <a:pt x="870" y="1217"/>
                </a:lnTo>
                <a:lnTo>
                  <a:pt x="916" y="1243"/>
                </a:lnTo>
                <a:lnTo>
                  <a:pt x="962" y="1268"/>
                </a:lnTo>
                <a:lnTo>
                  <a:pt x="1007" y="1295"/>
                </a:lnTo>
                <a:lnTo>
                  <a:pt x="1052" y="1321"/>
                </a:lnTo>
                <a:lnTo>
                  <a:pt x="1142" y="1376"/>
                </a:lnTo>
                <a:lnTo>
                  <a:pt x="1229" y="1433"/>
                </a:lnTo>
                <a:lnTo>
                  <a:pt x="1314" y="1492"/>
                </a:lnTo>
                <a:lnTo>
                  <a:pt x="1399" y="1553"/>
                </a:lnTo>
                <a:lnTo>
                  <a:pt x="1479" y="1614"/>
                </a:lnTo>
                <a:lnTo>
                  <a:pt x="1560" y="1677"/>
                </a:lnTo>
                <a:lnTo>
                  <a:pt x="1638" y="1740"/>
                </a:lnTo>
                <a:lnTo>
                  <a:pt x="1715" y="1804"/>
                </a:lnTo>
                <a:lnTo>
                  <a:pt x="1788" y="1870"/>
                </a:lnTo>
                <a:lnTo>
                  <a:pt x="1860" y="1935"/>
                </a:lnTo>
                <a:lnTo>
                  <a:pt x="1929" y="2000"/>
                </a:lnTo>
                <a:lnTo>
                  <a:pt x="1997" y="2065"/>
                </a:lnTo>
                <a:lnTo>
                  <a:pt x="2063" y="2130"/>
                </a:lnTo>
                <a:lnTo>
                  <a:pt x="2126" y="2195"/>
                </a:lnTo>
                <a:lnTo>
                  <a:pt x="2187" y="2259"/>
                </a:lnTo>
                <a:lnTo>
                  <a:pt x="2245" y="2322"/>
                </a:lnTo>
                <a:lnTo>
                  <a:pt x="2300" y="2383"/>
                </a:lnTo>
                <a:lnTo>
                  <a:pt x="2354" y="2443"/>
                </a:lnTo>
                <a:lnTo>
                  <a:pt x="2405" y="2503"/>
                </a:lnTo>
                <a:lnTo>
                  <a:pt x="2453" y="2559"/>
                </a:lnTo>
                <a:lnTo>
                  <a:pt x="2499" y="2614"/>
                </a:lnTo>
                <a:lnTo>
                  <a:pt x="2542" y="2668"/>
                </a:lnTo>
                <a:lnTo>
                  <a:pt x="2621" y="2766"/>
                </a:lnTo>
                <a:lnTo>
                  <a:pt x="2687" y="2853"/>
                </a:lnTo>
                <a:lnTo>
                  <a:pt x="2742" y="2929"/>
                </a:lnTo>
                <a:lnTo>
                  <a:pt x="2750" y="2918"/>
                </a:lnTo>
                <a:lnTo>
                  <a:pt x="2758" y="2909"/>
                </a:lnTo>
                <a:lnTo>
                  <a:pt x="2768" y="2902"/>
                </a:lnTo>
                <a:lnTo>
                  <a:pt x="2777" y="2897"/>
                </a:lnTo>
                <a:close/>
              </a:path>
            </a:pathLst>
          </a:custGeom>
          <a:solidFill>
            <a:schemeClr val="bg1">
              <a:alpha val="60000"/>
            </a:schemeClr>
          </a:solidFill>
          <a:ln>
            <a:noFill/>
          </a:ln>
          <a:extLst>
            <a:ext uri="{91240B29-F687-4F45-9708-019B960494DF}">
              <a14:hiddenLine xmlns:a14="http://schemas.microsoft.com/office/drawing/2010/main" w="9525">
                <a:solidFill>
                  <a:srgbClr val="000000"/>
                </a:solidFill>
                <a:round/>
              </a14:hiddenLine>
            </a:ext>
          </a:extLst>
        </p:spPr>
        <p:txBody>
          <a:bodyPr tIns="360000"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pPr algn="ctr">
              <a:defRPr/>
            </a:pPr>
            <a:endParaRPr lang="zh-CN" altLang="en-US" dirty="0">
              <a:solidFill>
                <a:srgbClr val="FFFFFF"/>
              </a:solidFill>
            </a:endParaRPr>
          </a:p>
        </p:txBody>
      </p:sp>
      <p:sp>
        <p:nvSpPr>
          <p:cNvPr id="14" name="蝴蝶"/>
          <p:cNvSpPr/>
          <p:nvPr/>
        </p:nvSpPr>
        <p:spPr bwMode="auto">
          <a:xfrm rot="18540000">
            <a:off x="2329815" y="527685"/>
            <a:ext cx="288290" cy="431800"/>
          </a:xfrm>
          <a:custGeom>
            <a:avLst/>
            <a:gdLst>
              <a:gd name="T0" fmla="*/ 2147483646 w 6015"/>
              <a:gd name="T1" fmla="*/ 2147483646 h 7358"/>
              <a:gd name="T2" fmla="*/ 2147483646 w 6015"/>
              <a:gd name="T3" fmla="*/ 2147483646 h 7358"/>
              <a:gd name="T4" fmla="*/ 2147483646 w 6015"/>
              <a:gd name="T5" fmla="*/ 2147483646 h 7358"/>
              <a:gd name="T6" fmla="*/ 2147483646 w 6015"/>
              <a:gd name="T7" fmla="*/ 2147483646 h 7358"/>
              <a:gd name="T8" fmla="*/ 2147483646 w 6015"/>
              <a:gd name="T9" fmla="*/ 190902075 h 7358"/>
              <a:gd name="T10" fmla="*/ 2147483646 w 6015"/>
              <a:gd name="T11" fmla="*/ 694164602 h 7358"/>
              <a:gd name="T12" fmla="*/ 2147483646 w 6015"/>
              <a:gd name="T13" fmla="*/ 2147483646 h 7358"/>
              <a:gd name="T14" fmla="*/ 2147483646 w 6015"/>
              <a:gd name="T15" fmla="*/ 2147483646 h 7358"/>
              <a:gd name="T16" fmla="*/ 2147483646 w 6015"/>
              <a:gd name="T17" fmla="*/ 2147483646 h 7358"/>
              <a:gd name="T18" fmla="*/ 2147483646 w 6015"/>
              <a:gd name="T19" fmla="*/ 2147483646 h 7358"/>
              <a:gd name="T20" fmla="*/ 2147483646 w 6015"/>
              <a:gd name="T21" fmla="*/ 2147483646 h 7358"/>
              <a:gd name="T22" fmla="*/ 2147483646 w 6015"/>
              <a:gd name="T23" fmla="*/ 2147483646 h 7358"/>
              <a:gd name="T24" fmla="*/ 2147483646 w 6015"/>
              <a:gd name="T25" fmla="*/ 2147483646 h 7358"/>
              <a:gd name="T26" fmla="*/ 2147483646 w 6015"/>
              <a:gd name="T27" fmla="*/ 2147483646 h 7358"/>
              <a:gd name="T28" fmla="*/ 2147483646 w 6015"/>
              <a:gd name="T29" fmla="*/ 2147483646 h 7358"/>
              <a:gd name="T30" fmla="*/ 2147483646 w 6015"/>
              <a:gd name="T31" fmla="*/ 2147483646 h 7358"/>
              <a:gd name="T32" fmla="*/ 2147483646 w 6015"/>
              <a:gd name="T33" fmla="*/ 2147483646 h 7358"/>
              <a:gd name="T34" fmla="*/ 2147483646 w 6015"/>
              <a:gd name="T35" fmla="*/ 2147483646 h 7358"/>
              <a:gd name="T36" fmla="*/ 2147483646 w 6015"/>
              <a:gd name="T37" fmla="*/ 2147483646 h 7358"/>
              <a:gd name="T38" fmla="*/ 2147483646 w 6015"/>
              <a:gd name="T39" fmla="*/ 2147483646 h 7358"/>
              <a:gd name="T40" fmla="*/ 2147483646 w 6015"/>
              <a:gd name="T41" fmla="*/ 2147483646 h 7358"/>
              <a:gd name="T42" fmla="*/ 2147483646 w 6015"/>
              <a:gd name="T43" fmla="*/ 2147483646 h 7358"/>
              <a:gd name="T44" fmla="*/ 2147483646 w 6015"/>
              <a:gd name="T45" fmla="*/ 2147483646 h 7358"/>
              <a:gd name="T46" fmla="*/ 2147483646 w 6015"/>
              <a:gd name="T47" fmla="*/ 2147483646 h 7358"/>
              <a:gd name="T48" fmla="*/ 2147483646 w 6015"/>
              <a:gd name="T49" fmla="*/ 2147483646 h 7358"/>
              <a:gd name="T50" fmla="*/ 2147483646 w 6015"/>
              <a:gd name="T51" fmla="*/ 2147483646 h 7358"/>
              <a:gd name="T52" fmla="*/ 2147483646 w 6015"/>
              <a:gd name="T53" fmla="*/ 2147483646 h 7358"/>
              <a:gd name="T54" fmla="*/ 2147483646 w 6015"/>
              <a:gd name="T55" fmla="*/ 2147483646 h 7358"/>
              <a:gd name="T56" fmla="*/ 2147483646 w 6015"/>
              <a:gd name="T57" fmla="*/ 2147483646 h 7358"/>
              <a:gd name="T58" fmla="*/ 2147483646 w 6015"/>
              <a:gd name="T59" fmla="*/ 2147483646 h 7358"/>
              <a:gd name="T60" fmla="*/ 2147483646 w 6015"/>
              <a:gd name="T61" fmla="*/ 2147483646 h 7358"/>
              <a:gd name="T62" fmla="*/ 2147483646 w 6015"/>
              <a:gd name="T63" fmla="*/ 2147483646 h 7358"/>
              <a:gd name="T64" fmla="*/ 2147483646 w 6015"/>
              <a:gd name="T65" fmla="*/ 2147483646 h 7358"/>
              <a:gd name="T66" fmla="*/ 2147483646 w 6015"/>
              <a:gd name="T67" fmla="*/ 2147483646 h 7358"/>
              <a:gd name="T68" fmla="*/ 2147483646 w 6015"/>
              <a:gd name="T69" fmla="*/ 2147483646 h 7358"/>
              <a:gd name="T70" fmla="*/ 2147483646 w 6015"/>
              <a:gd name="T71" fmla="*/ 2147483646 h 7358"/>
              <a:gd name="T72" fmla="*/ 2147483646 w 6015"/>
              <a:gd name="T73" fmla="*/ 2147483646 h 7358"/>
              <a:gd name="T74" fmla="*/ 2147483646 w 6015"/>
              <a:gd name="T75" fmla="*/ 2147483646 h 7358"/>
              <a:gd name="T76" fmla="*/ 2147483646 w 6015"/>
              <a:gd name="T77" fmla="*/ 2147483646 h 7358"/>
              <a:gd name="T78" fmla="*/ 2147483646 w 6015"/>
              <a:gd name="T79" fmla="*/ 2147483646 h 7358"/>
              <a:gd name="T80" fmla="*/ 2147483646 w 6015"/>
              <a:gd name="T81" fmla="*/ 2147483646 h 7358"/>
              <a:gd name="T82" fmla="*/ 2147483646 w 6015"/>
              <a:gd name="T83" fmla="*/ 2147483646 h 7358"/>
              <a:gd name="T84" fmla="*/ 2147483646 w 6015"/>
              <a:gd name="T85" fmla="*/ 2147483646 h 7358"/>
              <a:gd name="T86" fmla="*/ 2129875031 w 6015"/>
              <a:gd name="T87" fmla="*/ 2147483646 h 7358"/>
              <a:gd name="T88" fmla="*/ 0 w 6015"/>
              <a:gd name="T89" fmla="*/ 2147483646 h 7358"/>
              <a:gd name="T90" fmla="*/ 1870112889 w 6015"/>
              <a:gd name="T91" fmla="*/ 2147483646 h 7358"/>
              <a:gd name="T92" fmla="*/ 2147483646 w 6015"/>
              <a:gd name="T93" fmla="*/ 2147483646 h 7358"/>
              <a:gd name="T94" fmla="*/ 2147483646 w 6015"/>
              <a:gd name="T95" fmla="*/ 2147483646 h 7358"/>
              <a:gd name="T96" fmla="*/ 2147483646 w 6015"/>
              <a:gd name="T97" fmla="*/ 2147483646 h 7358"/>
              <a:gd name="T98" fmla="*/ 2147483646 w 6015"/>
              <a:gd name="T99" fmla="*/ 2147483646 h 7358"/>
              <a:gd name="T100" fmla="*/ 2147483646 w 6015"/>
              <a:gd name="T101" fmla="*/ 2147483646 h 7358"/>
              <a:gd name="T102" fmla="*/ 2147483646 w 6015"/>
              <a:gd name="T103" fmla="*/ 2147483646 h 7358"/>
              <a:gd name="T104" fmla="*/ 2147483646 w 6015"/>
              <a:gd name="T105" fmla="*/ 2147483646 h 7358"/>
              <a:gd name="T106" fmla="*/ 2147483646 w 6015"/>
              <a:gd name="T107" fmla="*/ 2147483646 h 7358"/>
              <a:gd name="T108" fmla="*/ 2147483646 w 6015"/>
              <a:gd name="T109" fmla="*/ 2147483646 h 7358"/>
              <a:gd name="T110" fmla="*/ 2147483646 w 6015"/>
              <a:gd name="T111" fmla="*/ 2147483646 h 7358"/>
              <a:gd name="T112" fmla="*/ 2147483646 w 6015"/>
              <a:gd name="T113" fmla="*/ 2147483646 h 7358"/>
              <a:gd name="T114" fmla="*/ 2147483646 w 6015"/>
              <a:gd name="T115" fmla="*/ 2147483646 h 7358"/>
              <a:gd name="T116" fmla="*/ 2147483646 w 6015"/>
              <a:gd name="T117" fmla="*/ 2147483646 h 7358"/>
              <a:gd name="T118" fmla="*/ 2147483646 w 6015"/>
              <a:gd name="T119" fmla="*/ 2147483646 h 7358"/>
              <a:gd name="T120" fmla="*/ 2147483646 w 6015"/>
              <a:gd name="T121" fmla="*/ 2147483646 h 735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6015" h="7358">
                <a:moveTo>
                  <a:pt x="2777" y="2897"/>
                </a:moveTo>
                <a:lnTo>
                  <a:pt x="2777" y="2897"/>
                </a:lnTo>
                <a:lnTo>
                  <a:pt x="2785" y="2895"/>
                </a:lnTo>
                <a:lnTo>
                  <a:pt x="2792" y="2895"/>
                </a:lnTo>
                <a:lnTo>
                  <a:pt x="2800" y="2895"/>
                </a:lnTo>
                <a:lnTo>
                  <a:pt x="2808" y="2897"/>
                </a:lnTo>
                <a:lnTo>
                  <a:pt x="2811" y="2802"/>
                </a:lnTo>
                <a:lnTo>
                  <a:pt x="2818" y="2692"/>
                </a:lnTo>
                <a:lnTo>
                  <a:pt x="2827" y="2565"/>
                </a:lnTo>
                <a:lnTo>
                  <a:pt x="2834" y="2497"/>
                </a:lnTo>
                <a:lnTo>
                  <a:pt x="2840" y="2425"/>
                </a:lnTo>
                <a:lnTo>
                  <a:pt x="2848" y="2351"/>
                </a:lnTo>
                <a:lnTo>
                  <a:pt x="2858" y="2274"/>
                </a:lnTo>
                <a:lnTo>
                  <a:pt x="2868" y="2195"/>
                </a:lnTo>
                <a:lnTo>
                  <a:pt x="2881" y="2112"/>
                </a:lnTo>
                <a:lnTo>
                  <a:pt x="2893" y="2028"/>
                </a:lnTo>
                <a:lnTo>
                  <a:pt x="2908" y="1942"/>
                </a:lnTo>
                <a:lnTo>
                  <a:pt x="2925" y="1854"/>
                </a:lnTo>
                <a:lnTo>
                  <a:pt x="2941" y="1764"/>
                </a:lnTo>
                <a:lnTo>
                  <a:pt x="2962" y="1672"/>
                </a:lnTo>
                <a:lnTo>
                  <a:pt x="2982" y="1580"/>
                </a:lnTo>
                <a:lnTo>
                  <a:pt x="3006" y="1486"/>
                </a:lnTo>
                <a:lnTo>
                  <a:pt x="3030" y="1392"/>
                </a:lnTo>
                <a:lnTo>
                  <a:pt x="3057" y="1296"/>
                </a:lnTo>
                <a:lnTo>
                  <a:pt x="3085" y="1201"/>
                </a:lnTo>
                <a:lnTo>
                  <a:pt x="3117" y="1105"/>
                </a:lnTo>
                <a:lnTo>
                  <a:pt x="3150" y="1008"/>
                </a:lnTo>
                <a:lnTo>
                  <a:pt x="3184" y="913"/>
                </a:lnTo>
                <a:lnTo>
                  <a:pt x="3223" y="817"/>
                </a:lnTo>
                <a:lnTo>
                  <a:pt x="3262" y="722"/>
                </a:lnTo>
                <a:lnTo>
                  <a:pt x="3305" y="627"/>
                </a:lnTo>
                <a:lnTo>
                  <a:pt x="3327" y="580"/>
                </a:lnTo>
                <a:lnTo>
                  <a:pt x="3350" y="533"/>
                </a:lnTo>
                <a:lnTo>
                  <a:pt x="3373" y="487"/>
                </a:lnTo>
                <a:lnTo>
                  <a:pt x="3397" y="440"/>
                </a:lnTo>
                <a:lnTo>
                  <a:pt x="3422" y="394"/>
                </a:lnTo>
                <a:lnTo>
                  <a:pt x="3448" y="348"/>
                </a:lnTo>
                <a:lnTo>
                  <a:pt x="3473" y="303"/>
                </a:lnTo>
                <a:lnTo>
                  <a:pt x="3500" y="258"/>
                </a:lnTo>
                <a:lnTo>
                  <a:pt x="3490" y="252"/>
                </a:lnTo>
                <a:lnTo>
                  <a:pt x="3481" y="244"/>
                </a:lnTo>
                <a:lnTo>
                  <a:pt x="3472" y="236"/>
                </a:lnTo>
                <a:lnTo>
                  <a:pt x="3464" y="226"/>
                </a:lnTo>
                <a:lnTo>
                  <a:pt x="3458" y="216"/>
                </a:lnTo>
                <a:lnTo>
                  <a:pt x="3452" y="205"/>
                </a:lnTo>
                <a:lnTo>
                  <a:pt x="3446" y="194"/>
                </a:lnTo>
                <a:lnTo>
                  <a:pt x="3442" y="182"/>
                </a:lnTo>
                <a:lnTo>
                  <a:pt x="3439" y="167"/>
                </a:lnTo>
                <a:lnTo>
                  <a:pt x="3436" y="154"/>
                </a:lnTo>
                <a:lnTo>
                  <a:pt x="3435" y="140"/>
                </a:lnTo>
                <a:lnTo>
                  <a:pt x="3436" y="126"/>
                </a:lnTo>
                <a:lnTo>
                  <a:pt x="3439" y="112"/>
                </a:lnTo>
                <a:lnTo>
                  <a:pt x="3442" y="100"/>
                </a:lnTo>
                <a:lnTo>
                  <a:pt x="3446" y="86"/>
                </a:lnTo>
                <a:lnTo>
                  <a:pt x="3452" y="75"/>
                </a:lnTo>
                <a:lnTo>
                  <a:pt x="3459" y="63"/>
                </a:lnTo>
                <a:lnTo>
                  <a:pt x="3467" y="53"/>
                </a:lnTo>
                <a:lnTo>
                  <a:pt x="3476" y="42"/>
                </a:lnTo>
                <a:lnTo>
                  <a:pt x="3486" y="32"/>
                </a:lnTo>
                <a:lnTo>
                  <a:pt x="3497" y="24"/>
                </a:lnTo>
                <a:lnTo>
                  <a:pt x="3508" y="18"/>
                </a:lnTo>
                <a:lnTo>
                  <a:pt x="3522" y="11"/>
                </a:lnTo>
                <a:lnTo>
                  <a:pt x="3535" y="6"/>
                </a:lnTo>
                <a:lnTo>
                  <a:pt x="3549" y="3"/>
                </a:lnTo>
                <a:lnTo>
                  <a:pt x="3562" y="1"/>
                </a:lnTo>
                <a:lnTo>
                  <a:pt x="3577" y="0"/>
                </a:lnTo>
                <a:lnTo>
                  <a:pt x="3590" y="1"/>
                </a:lnTo>
                <a:lnTo>
                  <a:pt x="3604" y="3"/>
                </a:lnTo>
                <a:lnTo>
                  <a:pt x="3617" y="6"/>
                </a:lnTo>
                <a:lnTo>
                  <a:pt x="3630" y="11"/>
                </a:lnTo>
                <a:lnTo>
                  <a:pt x="3642" y="17"/>
                </a:lnTo>
                <a:lnTo>
                  <a:pt x="3653" y="23"/>
                </a:lnTo>
                <a:lnTo>
                  <a:pt x="3665" y="31"/>
                </a:lnTo>
                <a:lnTo>
                  <a:pt x="3675" y="40"/>
                </a:lnTo>
                <a:lnTo>
                  <a:pt x="3684" y="50"/>
                </a:lnTo>
                <a:lnTo>
                  <a:pt x="3692" y="62"/>
                </a:lnTo>
                <a:lnTo>
                  <a:pt x="3699" y="73"/>
                </a:lnTo>
                <a:lnTo>
                  <a:pt x="3705" y="85"/>
                </a:lnTo>
                <a:lnTo>
                  <a:pt x="3711" y="100"/>
                </a:lnTo>
                <a:lnTo>
                  <a:pt x="3714" y="113"/>
                </a:lnTo>
                <a:lnTo>
                  <a:pt x="3716" y="127"/>
                </a:lnTo>
                <a:lnTo>
                  <a:pt x="3716" y="141"/>
                </a:lnTo>
                <a:lnTo>
                  <a:pt x="3716" y="155"/>
                </a:lnTo>
                <a:lnTo>
                  <a:pt x="3714" y="168"/>
                </a:lnTo>
                <a:lnTo>
                  <a:pt x="3711" y="181"/>
                </a:lnTo>
                <a:lnTo>
                  <a:pt x="3706" y="194"/>
                </a:lnTo>
                <a:lnTo>
                  <a:pt x="3701" y="207"/>
                </a:lnTo>
                <a:lnTo>
                  <a:pt x="3694" y="218"/>
                </a:lnTo>
                <a:lnTo>
                  <a:pt x="3685" y="229"/>
                </a:lnTo>
                <a:lnTo>
                  <a:pt x="3676" y="239"/>
                </a:lnTo>
                <a:lnTo>
                  <a:pt x="3667" y="248"/>
                </a:lnTo>
                <a:lnTo>
                  <a:pt x="3656" y="256"/>
                </a:lnTo>
                <a:lnTo>
                  <a:pt x="3643" y="264"/>
                </a:lnTo>
                <a:lnTo>
                  <a:pt x="3631" y="270"/>
                </a:lnTo>
                <a:lnTo>
                  <a:pt x="3617" y="275"/>
                </a:lnTo>
                <a:lnTo>
                  <a:pt x="3604" y="279"/>
                </a:lnTo>
                <a:lnTo>
                  <a:pt x="3590" y="280"/>
                </a:lnTo>
                <a:lnTo>
                  <a:pt x="3576" y="281"/>
                </a:lnTo>
                <a:lnTo>
                  <a:pt x="3562" y="280"/>
                </a:lnTo>
                <a:lnTo>
                  <a:pt x="3549" y="279"/>
                </a:lnTo>
                <a:lnTo>
                  <a:pt x="3536" y="275"/>
                </a:lnTo>
                <a:lnTo>
                  <a:pt x="3523" y="271"/>
                </a:lnTo>
                <a:lnTo>
                  <a:pt x="3512" y="265"/>
                </a:lnTo>
                <a:lnTo>
                  <a:pt x="3477" y="336"/>
                </a:lnTo>
                <a:lnTo>
                  <a:pt x="3437" y="421"/>
                </a:lnTo>
                <a:lnTo>
                  <a:pt x="3395" y="521"/>
                </a:lnTo>
                <a:lnTo>
                  <a:pt x="3371" y="578"/>
                </a:lnTo>
                <a:lnTo>
                  <a:pt x="3347" y="636"/>
                </a:lnTo>
                <a:lnTo>
                  <a:pt x="3324" y="699"/>
                </a:lnTo>
                <a:lnTo>
                  <a:pt x="3299" y="764"/>
                </a:lnTo>
                <a:lnTo>
                  <a:pt x="3273" y="834"/>
                </a:lnTo>
                <a:lnTo>
                  <a:pt x="3248" y="906"/>
                </a:lnTo>
                <a:lnTo>
                  <a:pt x="3223" y="981"/>
                </a:lnTo>
                <a:lnTo>
                  <a:pt x="3198" y="1060"/>
                </a:lnTo>
                <a:lnTo>
                  <a:pt x="3172" y="1142"/>
                </a:lnTo>
                <a:lnTo>
                  <a:pt x="3147" y="1226"/>
                </a:lnTo>
                <a:lnTo>
                  <a:pt x="3123" y="1314"/>
                </a:lnTo>
                <a:lnTo>
                  <a:pt x="3099" y="1405"/>
                </a:lnTo>
                <a:lnTo>
                  <a:pt x="3075" y="1499"/>
                </a:lnTo>
                <a:lnTo>
                  <a:pt x="3053" y="1595"/>
                </a:lnTo>
                <a:lnTo>
                  <a:pt x="3031" y="1694"/>
                </a:lnTo>
                <a:lnTo>
                  <a:pt x="3010" y="1797"/>
                </a:lnTo>
                <a:lnTo>
                  <a:pt x="2991" y="1900"/>
                </a:lnTo>
                <a:lnTo>
                  <a:pt x="2972" y="2008"/>
                </a:lnTo>
                <a:lnTo>
                  <a:pt x="2955" y="2117"/>
                </a:lnTo>
                <a:lnTo>
                  <a:pt x="2939" y="2229"/>
                </a:lnTo>
                <a:lnTo>
                  <a:pt x="2926" y="2344"/>
                </a:lnTo>
                <a:lnTo>
                  <a:pt x="2913" y="2460"/>
                </a:lnTo>
                <a:lnTo>
                  <a:pt x="2902" y="2579"/>
                </a:lnTo>
                <a:lnTo>
                  <a:pt x="2894" y="2701"/>
                </a:lnTo>
                <a:lnTo>
                  <a:pt x="2887" y="2824"/>
                </a:lnTo>
                <a:lnTo>
                  <a:pt x="2883" y="2950"/>
                </a:lnTo>
                <a:lnTo>
                  <a:pt x="2895" y="2964"/>
                </a:lnTo>
                <a:lnTo>
                  <a:pt x="2908" y="2978"/>
                </a:lnTo>
                <a:lnTo>
                  <a:pt x="2934" y="3012"/>
                </a:lnTo>
                <a:lnTo>
                  <a:pt x="2961" y="3050"/>
                </a:lnTo>
                <a:lnTo>
                  <a:pt x="2988" y="3093"/>
                </a:lnTo>
                <a:lnTo>
                  <a:pt x="3016" y="3141"/>
                </a:lnTo>
                <a:lnTo>
                  <a:pt x="3045" y="3193"/>
                </a:lnTo>
                <a:lnTo>
                  <a:pt x="3074" y="3249"/>
                </a:lnTo>
                <a:lnTo>
                  <a:pt x="3103" y="3310"/>
                </a:lnTo>
                <a:lnTo>
                  <a:pt x="3162" y="3198"/>
                </a:lnTo>
                <a:lnTo>
                  <a:pt x="3234" y="3066"/>
                </a:lnTo>
                <a:lnTo>
                  <a:pt x="3273" y="2994"/>
                </a:lnTo>
                <a:lnTo>
                  <a:pt x="3316" y="2919"/>
                </a:lnTo>
                <a:lnTo>
                  <a:pt x="3361" y="2841"/>
                </a:lnTo>
                <a:lnTo>
                  <a:pt x="3408" y="2761"/>
                </a:lnTo>
                <a:lnTo>
                  <a:pt x="3458" y="2680"/>
                </a:lnTo>
                <a:lnTo>
                  <a:pt x="3509" y="2597"/>
                </a:lnTo>
                <a:lnTo>
                  <a:pt x="3562" y="2513"/>
                </a:lnTo>
                <a:lnTo>
                  <a:pt x="3617" y="2430"/>
                </a:lnTo>
                <a:lnTo>
                  <a:pt x="3675" y="2345"/>
                </a:lnTo>
                <a:lnTo>
                  <a:pt x="3733" y="2262"/>
                </a:lnTo>
                <a:lnTo>
                  <a:pt x="3794" y="2180"/>
                </a:lnTo>
                <a:lnTo>
                  <a:pt x="3855" y="2099"/>
                </a:lnTo>
                <a:lnTo>
                  <a:pt x="3916" y="2021"/>
                </a:lnTo>
                <a:lnTo>
                  <a:pt x="3981" y="1945"/>
                </a:lnTo>
                <a:lnTo>
                  <a:pt x="4012" y="1908"/>
                </a:lnTo>
                <a:lnTo>
                  <a:pt x="4045" y="1872"/>
                </a:lnTo>
                <a:lnTo>
                  <a:pt x="4077" y="1837"/>
                </a:lnTo>
                <a:lnTo>
                  <a:pt x="4110" y="1803"/>
                </a:lnTo>
                <a:lnTo>
                  <a:pt x="4143" y="1770"/>
                </a:lnTo>
                <a:lnTo>
                  <a:pt x="4175" y="1738"/>
                </a:lnTo>
                <a:lnTo>
                  <a:pt x="4208" y="1707"/>
                </a:lnTo>
                <a:lnTo>
                  <a:pt x="4241" y="1677"/>
                </a:lnTo>
                <a:lnTo>
                  <a:pt x="4274" y="1648"/>
                </a:lnTo>
                <a:lnTo>
                  <a:pt x="4307" y="1621"/>
                </a:lnTo>
                <a:lnTo>
                  <a:pt x="4340" y="1595"/>
                </a:lnTo>
                <a:lnTo>
                  <a:pt x="4374" y="1571"/>
                </a:lnTo>
                <a:lnTo>
                  <a:pt x="4407" y="1548"/>
                </a:lnTo>
                <a:lnTo>
                  <a:pt x="4441" y="1527"/>
                </a:lnTo>
                <a:lnTo>
                  <a:pt x="4473" y="1506"/>
                </a:lnTo>
                <a:lnTo>
                  <a:pt x="4507" y="1488"/>
                </a:lnTo>
                <a:lnTo>
                  <a:pt x="4539" y="1473"/>
                </a:lnTo>
                <a:lnTo>
                  <a:pt x="4573" y="1458"/>
                </a:lnTo>
                <a:lnTo>
                  <a:pt x="4606" y="1445"/>
                </a:lnTo>
                <a:lnTo>
                  <a:pt x="4638" y="1434"/>
                </a:lnTo>
                <a:lnTo>
                  <a:pt x="4671" y="1425"/>
                </a:lnTo>
                <a:lnTo>
                  <a:pt x="4704" y="1419"/>
                </a:lnTo>
                <a:lnTo>
                  <a:pt x="4736" y="1414"/>
                </a:lnTo>
                <a:lnTo>
                  <a:pt x="4769" y="1412"/>
                </a:lnTo>
                <a:lnTo>
                  <a:pt x="4800" y="1411"/>
                </a:lnTo>
                <a:lnTo>
                  <a:pt x="4833" y="1413"/>
                </a:lnTo>
                <a:lnTo>
                  <a:pt x="4865" y="1418"/>
                </a:lnTo>
                <a:lnTo>
                  <a:pt x="4896" y="1424"/>
                </a:lnTo>
                <a:lnTo>
                  <a:pt x="4911" y="1429"/>
                </a:lnTo>
                <a:lnTo>
                  <a:pt x="4926" y="1433"/>
                </a:lnTo>
                <a:lnTo>
                  <a:pt x="4942" y="1440"/>
                </a:lnTo>
                <a:lnTo>
                  <a:pt x="4958" y="1447"/>
                </a:lnTo>
                <a:lnTo>
                  <a:pt x="4974" y="1454"/>
                </a:lnTo>
                <a:lnTo>
                  <a:pt x="4989" y="1463"/>
                </a:lnTo>
                <a:lnTo>
                  <a:pt x="5021" y="1482"/>
                </a:lnTo>
                <a:lnTo>
                  <a:pt x="5053" y="1504"/>
                </a:lnTo>
                <a:lnTo>
                  <a:pt x="5086" y="1530"/>
                </a:lnTo>
                <a:lnTo>
                  <a:pt x="5119" y="1559"/>
                </a:lnTo>
                <a:lnTo>
                  <a:pt x="5152" y="1591"/>
                </a:lnTo>
                <a:lnTo>
                  <a:pt x="5185" y="1624"/>
                </a:lnTo>
                <a:lnTo>
                  <a:pt x="5219" y="1662"/>
                </a:lnTo>
                <a:lnTo>
                  <a:pt x="5251" y="1701"/>
                </a:lnTo>
                <a:lnTo>
                  <a:pt x="5285" y="1743"/>
                </a:lnTo>
                <a:lnTo>
                  <a:pt x="5318" y="1786"/>
                </a:lnTo>
                <a:lnTo>
                  <a:pt x="5350" y="1834"/>
                </a:lnTo>
                <a:lnTo>
                  <a:pt x="5383" y="1882"/>
                </a:lnTo>
                <a:lnTo>
                  <a:pt x="5414" y="1933"/>
                </a:lnTo>
                <a:lnTo>
                  <a:pt x="5447" y="1984"/>
                </a:lnTo>
                <a:lnTo>
                  <a:pt x="5477" y="2039"/>
                </a:lnTo>
                <a:lnTo>
                  <a:pt x="5509" y="2095"/>
                </a:lnTo>
                <a:lnTo>
                  <a:pt x="5538" y="2153"/>
                </a:lnTo>
                <a:lnTo>
                  <a:pt x="5567" y="2211"/>
                </a:lnTo>
                <a:lnTo>
                  <a:pt x="5597" y="2272"/>
                </a:lnTo>
                <a:lnTo>
                  <a:pt x="5624" y="2334"/>
                </a:lnTo>
                <a:lnTo>
                  <a:pt x="5651" y="2397"/>
                </a:lnTo>
                <a:lnTo>
                  <a:pt x="5676" y="2461"/>
                </a:lnTo>
                <a:lnTo>
                  <a:pt x="5701" y="2526"/>
                </a:lnTo>
                <a:lnTo>
                  <a:pt x="5725" y="2593"/>
                </a:lnTo>
                <a:lnTo>
                  <a:pt x="5748" y="2660"/>
                </a:lnTo>
                <a:lnTo>
                  <a:pt x="5770" y="2728"/>
                </a:lnTo>
                <a:lnTo>
                  <a:pt x="5789" y="2796"/>
                </a:lnTo>
                <a:lnTo>
                  <a:pt x="5808" y="2865"/>
                </a:lnTo>
                <a:lnTo>
                  <a:pt x="5825" y="2933"/>
                </a:lnTo>
                <a:lnTo>
                  <a:pt x="5842" y="3003"/>
                </a:lnTo>
                <a:lnTo>
                  <a:pt x="5855" y="3073"/>
                </a:lnTo>
                <a:lnTo>
                  <a:pt x="5868" y="3142"/>
                </a:lnTo>
                <a:lnTo>
                  <a:pt x="5879" y="3212"/>
                </a:lnTo>
                <a:lnTo>
                  <a:pt x="5888" y="3282"/>
                </a:lnTo>
                <a:lnTo>
                  <a:pt x="5896" y="3350"/>
                </a:lnTo>
                <a:lnTo>
                  <a:pt x="5901" y="3420"/>
                </a:lnTo>
                <a:lnTo>
                  <a:pt x="5905" y="3489"/>
                </a:lnTo>
                <a:lnTo>
                  <a:pt x="5906" y="3556"/>
                </a:lnTo>
                <a:lnTo>
                  <a:pt x="5906" y="3625"/>
                </a:lnTo>
                <a:lnTo>
                  <a:pt x="5904" y="3691"/>
                </a:lnTo>
                <a:lnTo>
                  <a:pt x="5898" y="3758"/>
                </a:lnTo>
                <a:lnTo>
                  <a:pt x="5891" y="3822"/>
                </a:lnTo>
                <a:lnTo>
                  <a:pt x="5881" y="3886"/>
                </a:lnTo>
                <a:lnTo>
                  <a:pt x="5870" y="3949"/>
                </a:lnTo>
                <a:lnTo>
                  <a:pt x="5862" y="3980"/>
                </a:lnTo>
                <a:lnTo>
                  <a:pt x="5855" y="4011"/>
                </a:lnTo>
                <a:lnTo>
                  <a:pt x="5846" y="4041"/>
                </a:lnTo>
                <a:lnTo>
                  <a:pt x="5838" y="4071"/>
                </a:lnTo>
                <a:lnTo>
                  <a:pt x="5828" y="4100"/>
                </a:lnTo>
                <a:lnTo>
                  <a:pt x="5818" y="4130"/>
                </a:lnTo>
                <a:lnTo>
                  <a:pt x="5807" y="4159"/>
                </a:lnTo>
                <a:lnTo>
                  <a:pt x="5796" y="4187"/>
                </a:lnTo>
                <a:lnTo>
                  <a:pt x="5783" y="4215"/>
                </a:lnTo>
                <a:lnTo>
                  <a:pt x="5771" y="4243"/>
                </a:lnTo>
                <a:lnTo>
                  <a:pt x="5757" y="4270"/>
                </a:lnTo>
                <a:lnTo>
                  <a:pt x="5743" y="4297"/>
                </a:lnTo>
                <a:lnTo>
                  <a:pt x="5728" y="4323"/>
                </a:lnTo>
                <a:lnTo>
                  <a:pt x="5712" y="4349"/>
                </a:lnTo>
                <a:lnTo>
                  <a:pt x="5696" y="4374"/>
                </a:lnTo>
                <a:lnTo>
                  <a:pt x="5679" y="4398"/>
                </a:lnTo>
                <a:lnTo>
                  <a:pt x="5661" y="4423"/>
                </a:lnTo>
                <a:lnTo>
                  <a:pt x="5642" y="4447"/>
                </a:lnTo>
                <a:lnTo>
                  <a:pt x="5622" y="4470"/>
                </a:lnTo>
                <a:lnTo>
                  <a:pt x="5602" y="4493"/>
                </a:lnTo>
                <a:lnTo>
                  <a:pt x="5581" y="4515"/>
                </a:lnTo>
                <a:lnTo>
                  <a:pt x="5558" y="4537"/>
                </a:lnTo>
                <a:lnTo>
                  <a:pt x="5536" y="4558"/>
                </a:lnTo>
                <a:lnTo>
                  <a:pt x="5512" y="4578"/>
                </a:lnTo>
                <a:lnTo>
                  <a:pt x="5489" y="4597"/>
                </a:lnTo>
                <a:lnTo>
                  <a:pt x="5463" y="4617"/>
                </a:lnTo>
                <a:lnTo>
                  <a:pt x="5437" y="4636"/>
                </a:lnTo>
                <a:lnTo>
                  <a:pt x="5410" y="4654"/>
                </a:lnTo>
                <a:lnTo>
                  <a:pt x="5383" y="4671"/>
                </a:lnTo>
                <a:lnTo>
                  <a:pt x="5354" y="4687"/>
                </a:lnTo>
                <a:lnTo>
                  <a:pt x="5324" y="4703"/>
                </a:lnTo>
                <a:lnTo>
                  <a:pt x="5294" y="4718"/>
                </a:lnTo>
                <a:lnTo>
                  <a:pt x="5263" y="4732"/>
                </a:lnTo>
                <a:lnTo>
                  <a:pt x="5231" y="4746"/>
                </a:lnTo>
                <a:lnTo>
                  <a:pt x="5287" y="4781"/>
                </a:lnTo>
                <a:lnTo>
                  <a:pt x="5344" y="4817"/>
                </a:lnTo>
                <a:lnTo>
                  <a:pt x="5398" y="4853"/>
                </a:lnTo>
                <a:lnTo>
                  <a:pt x="5452" y="4890"/>
                </a:lnTo>
                <a:lnTo>
                  <a:pt x="5502" y="4927"/>
                </a:lnTo>
                <a:lnTo>
                  <a:pt x="5552" y="4965"/>
                </a:lnTo>
                <a:lnTo>
                  <a:pt x="5600" y="5003"/>
                </a:lnTo>
                <a:lnTo>
                  <a:pt x="5646" y="5042"/>
                </a:lnTo>
                <a:lnTo>
                  <a:pt x="5690" y="5081"/>
                </a:lnTo>
                <a:lnTo>
                  <a:pt x="5732" y="5121"/>
                </a:lnTo>
                <a:lnTo>
                  <a:pt x="5771" y="5161"/>
                </a:lnTo>
                <a:lnTo>
                  <a:pt x="5807" y="5202"/>
                </a:lnTo>
                <a:lnTo>
                  <a:pt x="5842" y="5243"/>
                </a:lnTo>
                <a:lnTo>
                  <a:pt x="5873" y="5284"/>
                </a:lnTo>
                <a:lnTo>
                  <a:pt x="5902" y="5327"/>
                </a:lnTo>
                <a:lnTo>
                  <a:pt x="5915" y="5347"/>
                </a:lnTo>
                <a:lnTo>
                  <a:pt x="5927" y="5369"/>
                </a:lnTo>
                <a:lnTo>
                  <a:pt x="5940" y="5390"/>
                </a:lnTo>
                <a:lnTo>
                  <a:pt x="5951" y="5412"/>
                </a:lnTo>
                <a:lnTo>
                  <a:pt x="5961" y="5433"/>
                </a:lnTo>
                <a:lnTo>
                  <a:pt x="5970" y="5455"/>
                </a:lnTo>
                <a:lnTo>
                  <a:pt x="5979" y="5477"/>
                </a:lnTo>
                <a:lnTo>
                  <a:pt x="5986" y="5498"/>
                </a:lnTo>
                <a:lnTo>
                  <a:pt x="5992" y="5521"/>
                </a:lnTo>
                <a:lnTo>
                  <a:pt x="5999" y="5542"/>
                </a:lnTo>
                <a:lnTo>
                  <a:pt x="6004" y="5564"/>
                </a:lnTo>
                <a:lnTo>
                  <a:pt x="6008" y="5587"/>
                </a:lnTo>
                <a:lnTo>
                  <a:pt x="6012" y="5608"/>
                </a:lnTo>
                <a:lnTo>
                  <a:pt x="6014" y="5631"/>
                </a:lnTo>
                <a:lnTo>
                  <a:pt x="6015" y="5653"/>
                </a:lnTo>
                <a:lnTo>
                  <a:pt x="6015" y="5676"/>
                </a:lnTo>
                <a:lnTo>
                  <a:pt x="6015" y="5698"/>
                </a:lnTo>
                <a:lnTo>
                  <a:pt x="6013" y="5721"/>
                </a:lnTo>
                <a:lnTo>
                  <a:pt x="6010" y="5743"/>
                </a:lnTo>
                <a:lnTo>
                  <a:pt x="6006" y="5767"/>
                </a:lnTo>
                <a:lnTo>
                  <a:pt x="6001" y="5789"/>
                </a:lnTo>
                <a:lnTo>
                  <a:pt x="5996" y="5812"/>
                </a:lnTo>
                <a:lnTo>
                  <a:pt x="5989" y="5835"/>
                </a:lnTo>
                <a:lnTo>
                  <a:pt x="5981" y="5858"/>
                </a:lnTo>
                <a:lnTo>
                  <a:pt x="5972" y="5882"/>
                </a:lnTo>
                <a:lnTo>
                  <a:pt x="5962" y="5904"/>
                </a:lnTo>
                <a:lnTo>
                  <a:pt x="5951" y="5928"/>
                </a:lnTo>
                <a:lnTo>
                  <a:pt x="5938" y="5951"/>
                </a:lnTo>
                <a:lnTo>
                  <a:pt x="5924" y="5974"/>
                </a:lnTo>
                <a:lnTo>
                  <a:pt x="5909" y="5997"/>
                </a:lnTo>
                <a:lnTo>
                  <a:pt x="5893" y="6021"/>
                </a:lnTo>
                <a:lnTo>
                  <a:pt x="5877" y="6045"/>
                </a:lnTo>
                <a:lnTo>
                  <a:pt x="5858" y="6068"/>
                </a:lnTo>
                <a:lnTo>
                  <a:pt x="5837" y="6091"/>
                </a:lnTo>
                <a:lnTo>
                  <a:pt x="5802" y="6130"/>
                </a:lnTo>
                <a:lnTo>
                  <a:pt x="5768" y="6166"/>
                </a:lnTo>
                <a:lnTo>
                  <a:pt x="5732" y="6200"/>
                </a:lnTo>
                <a:lnTo>
                  <a:pt x="5696" y="6230"/>
                </a:lnTo>
                <a:lnTo>
                  <a:pt x="5660" y="6257"/>
                </a:lnTo>
                <a:lnTo>
                  <a:pt x="5622" y="6283"/>
                </a:lnTo>
                <a:lnTo>
                  <a:pt x="5586" y="6305"/>
                </a:lnTo>
                <a:lnTo>
                  <a:pt x="5549" y="6325"/>
                </a:lnTo>
                <a:lnTo>
                  <a:pt x="5512" y="6343"/>
                </a:lnTo>
                <a:lnTo>
                  <a:pt x="5474" y="6357"/>
                </a:lnTo>
                <a:lnTo>
                  <a:pt x="5437" y="6371"/>
                </a:lnTo>
                <a:lnTo>
                  <a:pt x="5399" y="6381"/>
                </a:lnTo>
                <a:lnTo>
                  <a:pt x="5360" y="6389"/>
                </a:lnTo>
                <a:lnTo>
                  <a:pt x="5322" y="6394"/>
                </a:lnTo>
                <a:lnTo>
                  <a:pt x="5284" y="6399"/>
                </a:lnTo>
                <a:lnTo>
                  <a:pt x="5246" y="6400"/>
                </a:lnTo>
                <a:lnTo>
                  <a:pt x="5208" y="6400"/>
                </a:lnTo>
                <a:lnTo>
                  <a:pt x="5169" y="6398"/>
                </a:lnTo>
                <a:lnTo>
                  <a:pt x="5130" y="6393"/>
                </a:lnTo>
                <a:lnTo>
                  <a:pt x="5092" y="6388"/>
                </a:lnTo>
                <a:lnTo>
                  <a:pt x="5052" y="6380"/>
                </a:lnTo>
                <a:lnTo>
                  <a:pt x="5014" y="6370"/>
                </a:lnTo>
                <a:lnTo>
                  <a:pt x="4975" y="6358"/>
                </a:lnTo>
                <a:lnTo>
                  <a:pt x="4936" y="6346"/>
                </a:lnTo>
                <a:lnTo>
                  <a:pt x="4897" y="6330"/>
                </a:lnTo>
                <a:lnTo>
                  <a:pt x="4859" y="6314"/>
                </a:lnTo>
                <a:lnTo>
                  <a:pt x="4820" y="6296"/>
                </a:lnTo>
                <a:lnTo>
                  <a:pt x="4781" y="6277"/>
                </a:lnTo>
                <a:lnTo>
                  <a:pt x="4743" y="6257"/>
                </a:lnTo>
                <a:lnTo>
                  <a:pt x="4705" y="6236"/>
                </a:lnTo>
                <a:lnTo>
                  <a:pt x="4667" y="6212"/>
                </a:lnTo>
                <a:lnTo>
                  <a:pt x="4628" y="6188"/>
                </a:lnTo>
                <a:lnTo>
                  <a:pt x="4590" y="6163"/>
                </a:lnTo>
                <a:lnTo>
                  <a:pt x="4552" y="6136"/>
                </a:lnTo>
                <a:lnTo>
                  <a:pt x="4515" y="6109"/>
                </a:lnTo>
                <a:lnTo>
                  <a:pt x="4478" y="6079"/>
                </a:lnTo>
                <a:lnTo>
                  <a:pt x="4441" y="6050"/>
                </a:lnTo>
                <a:lnTo>
                  <a:pt x="4403" y="6020"/>
                </a:lnTo>
                <a:lnTo>
                  <a:pt x="4366" y="5988"/>
                </a:lnTo>
                <a:lnTo>
                  <a:pt x="4330" y="5956"/>
                </a:lnTo>
                <a:lnTo>
                  <a:pt x="4293" y="5923"/>
                </a:lnTo>
                <a:lnTo>
                  <a:pt x="4257" y="5891"/>
                </a:lnTo>
                <a:lnTo>
                  <a:pt x="4186" y="5821"/>
                </a:lnTo>
                <a:lnTo>
                  <a:pt x="4118" y="5750"/>
                </a:lnTo>
                <a:lnTo>
                  <a:pt x="4049" y="5678"/>
                </a:lnTo>
                <a:lnTo>
                  <a:pt x="3983" y="5605"/>
                </a:lnTo>
                <a:lnTo>
                  <a:pt x="3919" y="5531"/>
                </a:lnTo>
                <a:lnTo>
                  <a:pt x="3856" y="5455"/>
                </a:lnTo>
                <a:lnTo>
                  <a:pt x="3795" y="5381"/>
                </a:lnTo>
                <a:lnTo>
                  <a:pt x="3737" y="5307"/>
                </a:lnTo>
                <a:lnTo>
                  <a:pt x="3680" y="5235"/>
                </a:lnTo>
                <a:lnTo>
                  <a:pt x="3626" y="5163"/>
                </a:lnTo>
                <a:lnTo>
                  <a:pt x="3575" y="5094"/>
                </a:lnTo>
                <a:lnTo>
                  <a:pt x="3572" y="5132"/>
                </a:lnTo>
                <a:lnTo>
                  <a:pt x="3569" y="5166"/>
                </a:lnTo>
                <a:lnTo>
                  <a:pt x="3563" y="5196"/>
                </a:lnTo>
                <a:lnTo>
                  <a:pt x="3560" y="5209"/>
                </a:lnTo>
                <a:lnTo>
                  <a:pt x="3555" y="5222"/>
                </a:lnTo>
                <a:lnTo>
                  <a:pt x="3552" y="5233"/>
                </a:lnTo>
                <a:lnTo>
                  <a:pt x="3546" y="5243"/>
                </a:lnTo>
                <a:lnTo>
                  <a:pt x="3542" y="5252"/>
                </a:lnTo>
                <a:lnTo>
                  <a:pt x="3536" y="5260"/>
                </a:lnTo>
                <a:lnTo>
                  <a:pt x="3531" y="5266"/>
                </a:lnTo>
                <a:lnTo>
                  <a:pt x="3524" y="5272"/>
                </a:lnTo>
                <a:lnTo>
                  <a:pt x="3517" y="5277"/>
                </a:lnTo>
                <a:lnTo>
                  <a:pt x="3509" y="5279"/>
                </a:lnTo>
                <a:lnTo>
                  <a:pt x="3502" y="5281"/>
                </a:lnTo>
                <a:lnTo>
                  <a:pt x="3493" y="5281"/>
                </a:lnTo>
                <a:lnTo>
                  <a:pt x="3484" y="5280"/>
                </a:lnTo>
                <a:lnTo>
                  <a:pt x="3475" y="5278"/>
                </a:lnTo>
                <a:lnTo>
                  <a:pt x="3464" y="5273"/>
                </a:lnTo>
                <a:lnTo>
                  <a:pt x="3454" y="5268"/>
                </a:lnTo>
                <a:lnTo>
                  <a:pt x="3444" y="5261"/>
                </a:lnTo>
                <a:lnTo>
                  <a:pt x="3433" y="5253"/>
                </a:lnTo>
                <a:lnTo>
                  <a:pt x="3423" y="5244"/>
                </a:lnTo>
                <a:lnTo>
                  <a:pt x="3412" y="5233"/>
                </a:lnTo>
                <a:lnTo>
                  <a:pt x="3388" y="5208"/>
                </a:lnTo>
                <a:lnTo>
                  <a:pt x="3364" y="5179"/>
                </a:lnTo>
                <a:lnTo>
                  <a:pt x="3338" y="5144"/>
                </a:lnTo>
                <a:lnTo>
                  <a:pt x="3336" y="5229"/>
                </a:lnTo>
                <a:lnTo>
                  <a:pt x="3332" y="5318"/>
                </a:lnTo>
                <a:lnTo>
                  <a:pt x="3327" y="5410"/>
                </a:lnTo>
                <a:lnTo>
                  <a:pt x="3322" y="5506"/>
                </a:lnTo>
                <a:lnTo>
                  <a:pt x="3314" y="5603"/>
                </a:lnTo>
                <a:lnTo>
                  <a:pt x="3305" y="5702"/>
                </a:lnTo>
                <a:lnTo>
                  <a:pt x="3293" y="5802"/>
                </a:lnTo>
                <a:lnTo>
                  <a:pt x="3281" y="5903"/>
                </a:lnTo>
                <a:lnTo>
                  <a:pt x="3266" y="6004"/>
                </a:lnTo>
                <a:lnTo>
                  <a:pt x="3250" y="6105"/>
                </a:lnTo>
                <a:lnTo>
                  <a:pt x="3230" y="6205"/>
                </a:lnTo>
                <a:lnTo>
                  <a:pt x="3220" y="6255"/>
                </a:lnTo>
                <a:lnTo>
                  <a:pt x="3209" y="6304"/>
                </a:lnTo>
                <a:lnTo>
                  <a:pt x="3197" y="6354"/>
                </a:lnTo>
                <a:lnTo>
                  <a:pt x="3184" y="6402"/>
                </a:lnTo>
                <a:lnTo>
                  <a:pt x="3172" y="6449"/>
                </a:lnTo>
                <a:lnTo>
                  <a:pt x="3157" y="6498"/>
                </a:lnTo>
                <a:lnTo>
                  <a:pt x="3143" y="6544"/>
                </a:lnTo>
                <a:lnTo>
                  <a:pt x="3128" y="6590"/>
                </a:lnTo>
                <a:lnTo>
                  <a:pt x="3111" y="6635"/>
                </a:lnTo>
                <a:lnTo>
                  <a:pt x="3094" y="6680"/>
                </a:lnTo>
                <a:lnTo>
                  <a:pt x="3078" y="6724"/>
                </a:lnTo>
                <a:lnTo>
                  <a:pt x="3058" y="6766"/>
                </a:lnTo>
                <a:lnTo>
                  <a:pt x="3039" y="6808"/>
                </a:lnTo>
                <a:lnTo>
                  <a:pt x="3019" y="6849"/>
                </a:lnTo>
                <a:lnTo>
                  <a:pt x="2998" y="6888"/>
                </a:lnTo>
                <a:lnTo>
                  <a:pt x="2976" y="6926"/>
                </a:lnTo>
                <a:lnTo>
                  <a:pt x="2953" y="6963"/>
                </a:lnTo>
                <a:lnTo>
                  <a:pt x="2929" y="6999"/>
                </a:lnTo>
                <a:lnTo>
                  <a:pt x="2904" y="7034"/>
                </a:lnTo>
                <a:lnTo>
                  <a:pt x="2878" y="7068"/>
                </a:lnTo>
                <a:lnTo>
                  <a:pt x="2851" y="7099"/>
                </a:lnTo>
                <a:lnTo>
                  <a:pt x="2823" y="7129"/>
                </a:lnTo>
                <a:lnTo>
                  <a:pt x="2795" y="7158"/>
                </a:lnTo>
                <a:lnTo>
                  <a:pt x="2765" y="7185"/>
                </a:lnTo>
                <a:lnTo>
                  <a:pt x="2733" y="7209"/>
                </a:lnTo>
                <a:lnTo>
                  <a:pt x="2702" y="7233"/>
                </a:lnTo>
                <a:lnTo>
                  <a:pt x="2668" y="7254"/>
                </a:lnTo>
                <a:lnTo>
                  <a:pt x="2634" y="7275"/>
                </a:lnTo>
                <a:lnTo>
                  <a:pt x="2598" y="7293"/>
                </a:lnTo>
                <a:lnTo>
                  <a:pt x="2562" y="7308"/>
                </a:lnTo>
                <a:lnTo>
                  <a:pt x="2524" y="7322"/>
                </a:lnTo>
                <a:lnTo>
                  <a:pt x="2485" y="7333"/>
                </a:lnTo>
                <a:lnTo>
                  <a:pt x="2444" y="7342"/>
                </a:lnTo>
                <a:lnTo>
                  <a:pt x="2403" y="7350"/>
                </a:lnTo>
                <a:lnTo>
                  <a:pt x="2360" y="7355"/>
                </a:lnTo>
                <a:lnTo>
                  <a:pt x="2316" y="7357"/>
                </a:lnTo>
                <a:lnTo>
                  <a:pt x="2270" y="7358"/>
                </a:lnTo>
                <a:lnTo>
                  <a:pt x="2224" y="7356"/>
                </a:lnTo>
                <a:lnTo>
                  <a:pt x="2176" y="7350"/>
                </a:lnTo>
                <a:lnTo>
                  <a:pt x="2126" y="7343"/>
                </a:lnTo>
                <a:lnTo>
                  <a:pt x="2076" y="7333"/>
                </a:lnTo>
                <a:lnTo>
                  <a:pt x="2023" y="7320"/>
                </a:lnTo>
                <a:lnTo>
                  <a:pt x="1992" y="7311"/>
                </a:lnTo>
                <a:lnTo>
                  <a:pt x="1963" y="7302"/>
                </a:lnTo>
                <a:lnTo>
                  <a:pt x="1935" y="7292"/>
                </a:lnTo>
                <a:lnTo>
                  <a:pt x="1908" y="7281"/>
                </a:lnTo>
                <a:lnTo>
                  <a:pt x="1882" y="7269"/>
                </a:lnTo>
                <a:lnTo>
                  <a:pt x="1856" y="7258"/>
                </a:lnTo>
                <a:lnTo>
                  <a:pt x="1833" y="7244"/>
                </a:lnTo>
                <a:lnTo>
                  <a:pt x="1810" y="7232"/>
                </a:lnTo>
                <a:lnTo>
                  <a:pt x="1788" y="7217"/>
                </a:lnTo>
                <a:lnTo>
                  <a:pt x="1767" y="7203"/>
                </a:lnTo>
                <a:lnTo>
                  <a:pt x="1747" y="7188"/>
                </a:lnTo>
                <a:lnTo>
                  <a:pt x="1729" y="7171"/>
                </a:lnTo>
                <a:lnTo>
                  <a:pt x="1711" y="7155"/>
                </a:lnTo>
                <a:lnTo>
                  <a:pt x="1694" y="7139"/>
                </a:lnTo>
                <a:lnTo>
                  <a:pt x="1679" y="7121"/>
                </a:lnTo>
                <a:lnTo>
                  <a:pt x="1663" y="7103"/>
                </a:lnTo>
                <a:lnTo>
                  <a:pt x="1649" y="7085"/>
                </a:lnTo>
                <a:lnTo>
                  <a:pt x="1636" y="7066"/>
                </a:lnTo>
                <a:lnTo>
                  <a:pt x="1623" y="7045"/>
                </a:lnTo>
                <a:lnTo>
                  <a:pt x="1612" y="7025"/>
                </a:lnTo>
                <a:lnTo>
                  <a:pt x="1602" y="7005"/>
                </a:lnTo>
                <a:lnTo>
                  <a:pt x="1592" y="6983"/>
                </a:lnTo>
                <a:lnTo>
                  <a:pt x="1584" y="6962"/>
                </a:lnTo>
                <a:lnTo>
                  <a:pt x="1576" y="6940"/>
                </a:lnTo>
                <a:lnTo>
                  <a:pt x="1568" y="6917"/>
                </a:lnTo>
                <a:lnTo>
                  <a:pt x="1563" y="6895"/>
                </a:lnTo>
                <a:lnTo>
                  <a:pt x="1557" y="6871"/>
                </a:lnTo>
                <a:lnTo>
                  <a:pt x="1553" y="6847"/>
                </a:lnTo>
                <a:lnTo>
                  <a:pt x="1548" y="6823"/>
                </a:lnTo>
                <a:lnTo>
                  <a:pt x="1546" y="6798"/>
                </a:lnTo>
                <a:lnTo>
                  <a:pt x="1544" y="6773"/>
                </a:lnTo>
                <a:lnTo>
                  <a:pt x="1541" y="6747"/>
                </a:lnTo>
                <a:lnTo>
                  <a:pt x="1540" y="6721"/>
                </a:lnTo>
                <a:lnTo>
                  <a:pt x="1540" y="6696"/>
                </a:lnTo>
                <a:lnTo>
                  <a:pt x="1541" y="6670"/>
                </a:lnTo>
                <a:lnTo>
                  <a:pt x="1542" y="6643"/>
                </a:lnTo>
                <a:lnTo>
                  <a:pt x="1546" y="6589"/>
                </a:lnTo>
                <a:lnTo>
                  <a:pt x="1554" y="6533"/>
                </a:lnTo>
                <a:lnTo>
                  <a:pt x="1563" y="6476"/>
                </a:lnTo>
                <a:lnTo>
                  <a:pt x="1574" y="6418"/>
                </a:lnTo>
                <a:lnTo>
                  <a:pt x="1589" y="6359"/>
                </a:lnTo>
                <a:lnTo>
                  <a:pt x="1604" y="6300"/>
                </a:lnTo>
                <a:lnTo>
                  <a:pt x="1622" y="6239"/>
                </a:lnTo>
                <a:lnTo>
                  <a:pt x="1643" y="6178"/>
                </a:lnTo>
                <a:lnTo>
                  <a:pt x="1665" y="6118"/>
                </a:lnTo>
                <a:lnTo>
                  <a:pt x="1689" y="6055"/>
                </a:lnTo>
                <a:lnTo>
                  <a:pt x="1715" y="5993"/>
                </a:lnTo>
                <a:lnTo>
                  <a:pt x="1742" y="5930"/>
                </a:lnTo>
                <a:lnTo>
                  <a:pt x="1770" y="5867"/>
                </a:lnTo>
                <a:lnTo>
                  <a:pt x="1799" y="5804"/>
                </a:lnTo>
                <a:lnTo>
                  <a:pt x="1764" y="5813"/>
                </a:lnTo>
                <a:lnTo>
                  <a:pt x="1728" y="5821"/>
                </a:lnTo>
                <a:lnTo>
                  <a:pt x="1694" y="5828"/>
                </a:lnTo>
                <a:lnTo>
                  <a:pt x="1659" y="5833"/>
                </a:lnTo>
                <a:lnTo>
                  <a:pt x="1626" y="5838"/>
                </a:lnTo>
                <a:lnTo>
                  <a:pt x="1592" y="5841"/>
                </a:lnTo>
                <a:lnTo>
                  <a:pt x="1558" y="5843"/>
                </a:lnTo>
                <a:lnTo>
                  <a:pt x="1526" y="5844"/>
                </a:lnTo>
                <a:lnTo>
                  <a:pt x="1493" y="5844"/>
                </a:lnTo>
                <a:lnTo>
                  <a:pt x="1460" y="5843"/>
                </a:lnTo>
                <a:lnTo>
                  <a:pt x="1429" y="5841"/>
                </a:lnTo>
                <a:lnTo>
                  <a:pt x="1397" y="5838"/>
                </a:lnTo>
                <a:lnTo>
                  <a:pt x="1366" y="5834"/>
                </a:lnTo>
                <a:lnTo>
                  <a:pt x="1336" y="5829"/>
                </a:lnTo>
                <a:lnTo>
                  <a:pt x="1304" y="5823"/>
                </a:lnTo>
                <a:lnTo>
                  <a:pt x="1274" y="5816"/>
                </a:lnTo>
                <a:lnTo>
                  <a:pt x="1244" y="5808"/>
                </a:lnTo>
                <a:lnTo>
                  <a:pt x="1215" y="5799"/>
                </a:lnTo>
                <a:lnTo>
                  <a:pt x="1186" y="5790"/>
                </a:lnTo>
                <a:lnTo>
                  <a:pt x="1157" y="5779"/>
                </a:lnTo>
                <a:lnTo>
                  <a:pt x="1129" y="5768"/>
                </a:lnTo>
                <a:lnTo>
                  <a:pt x="1101" y="5756"/>
                </a:lnTo>
                <a:lnTo>
                  <a:pt x="1072" y="5743"/>
                </a:lnTo>
                <a:lnTo>
                  <a:pt x="1045" y="5729"/>
                </a:lnTo>
                <a:lnTo>
                  <a:pt x="1018" y="5714"/>
                </a:lnTo>
                <a:lnTo>
                  <a:pt x="991" y="5698"/>
                </a:lnTo>
                <a:lnTo>
                  <a:pt x="964" y="5683"/>
                </a:lnTo>
                <a:lnTo>
                  <a:pt x="939" y="5666"/>
                </a:lnTo>
                <a:lnTo>
                  <a:pt x="913" y="5648"/>
                </a:lnTo>
                <a:lnTo>
                  <a:pt x="888" y="5630"/>
                </a:lnTo>
                <a:lnTo>
                  <a:pt x="863" y="5611"/>
                </a:lnTo>
                <a:lnTo>
                  <a:pt x="838" y="5590"/>
                </a:lnTo>
                <a:lnTo>
                  <a:pt x="814" y="5570"/>
                </a:lnTo>
                <a:lnTo>
                  <a:pt x="790" y="5549"/>
                </a:lnTo>
                <a:lnTo>
                  <a:pt x="767" y="5526"/>
                </a:lnTo>
                <a:lnTo>
                  <a:pt x="743" y="5504"/>
                </a:lnTo>
                <a:lnTo>
                  <a:pt x="698" y="5458"/>
                </a:lnTo>
                <a:lnTo>
                  <a:pt x="654" y="5408"/>
                </a:lnTo>
                <a:lnTo>
                  <a:pt x="611" y="5358"/>
                </a:lnTo>
                <a:lnTo>
                  <a:pt x="570" y="5304"/>
                </a:lnTo>
                <a:lnTo>
                  <a:pt x="530" y="5248"/>
                </a:lnTo>
                <a:lnTo>
                  <a:pt x="492" y="5191"/>
                </a:lnTo>
                <a:lnTo>
                  <a:pt x="455" y="5133"/>
                </a:lnTo>
                <a:lnTo>
                  <a:pt x="419" y="5072"/>
                </a:lnTo>
                <a:lnTo>
                  <a:pt x="385" y="5010"/>
                </a:lnTo>
                <a:lnTo>
                  <a:pt x="353" y="4947"/>
                </a:lnTo>
                <a:lnTo>
                  <a:pt x="321" y="4883"/>
                </a:lnTo>
                <a:lnTo>
                  <a:pt x="291" y="4818"/>
                </a:lnTo>
                <a:lnTo>
                  <a:pt x="263" y="4751"/>
                </a:lnTo>
                <a:lnTo>
                  <a:pt x="236" y="4685"/>
                </a:lnTo>
                <a:lnTo>
                  <a:pt x="211" y="4618"/>
                </a:lnTo>
                <a:lnTo>
                  <a:pt x="186" y="4549"/>
                </a:lnTo>
                <a:lnTo>
                  <a:pt x="164" y="4481"/>
                </a:lnTo>
                <a:lnTo>
                  <a:pt x="142" y="4412"/>
                </a:lnTo>
                <a:lnTo>
                  <a:pt x="123" y="4342"/>
                </a:lnTo>
                <a:lnTo>
                  <a:pt x="104" y="4274"/>
                </a:lnTo>
                <a:lnTo>
                  <a:pt x="88" y="4204"/>
                </a:lnTo>
                <a:lnTo>
                  <a:pt x="73" y="4135"/>
                </a:lnTo>
                <a:lnTo>
                  <a:pt x="59" y="4067"/>
                </a:lnTo>
                <a:lnTo>
                  <a:pt x="46" y="3999"/>
                </a:lnTo>
                <a:lnTo>
                  <a:pt x="36" y="3932"/>
                </a:lnTo>
                <a:lnTo>
                  <a:pt x="25" y="3865"/>
                </a:lnTo>
                <a:lnTo>
                  <a:pt x="18" y="3800"/>
                </a:lnTo>
                <a:lnTo>
                  <a:pt x="11" y="3735"/>
                </a:lnTo>
                <a:lnTo>
                  <a:pt x="6" y="3671"/>
                </a:lnTo>
                <a:lnTo>
                  <a:pt x="2" y="3609"/>
                </a:lnTo>
                <a:lnTo>
                  <a:pt x="0" y="3548"/>
                </a:lnTo>
                <a:lnTo>
                  <a:pt x="0" y="3489"/>
                </a:lnTo>
                <a:lnTo>
                  <a:pt x="1" y="3430"/>
                </a:lnTo>
                <a:lnTo>
                  <a:pt x="3" y="3374"/>
                </a:lnTo>
                <a:lnTo>
                  <a:pt x="6" y="3320"/>
                </a:lnTo>
                <a:lnTo>
                  <a:pt x="11" y="3267"/>
                </a:lnTo>
                <a:lnTo>
                  <a:pt x="18" y="3218"/>
                </a:lnTo>
                <a:lnTo>
                  <a:pt x="27" y="3169"/>
                </a:lnTo>
                <a:lnTo>
                  <a:pt x="36" y="3124"/>
                </a:lnTo>
                <a:lnTo>
                  <a:pt x="47" y="3081"/>
                </a:lnTo>
                <a:lnTo>
                  <a:pt x="60" y="3040"/>
                </a:lnTo>
                <a:lnTo>
                  <a:pt x="74" y="3003"/>
                </a:lnTo>
                <a:lnTo>
                  <a:pt x="90" y="2968"/>
                </a:lnTo>
                <a:lnTo>
                  <a:pt x="99" y="2952"/>
                </a:lnTo>
                <a:lnTo>
                  <a:pt x="108" y="2937"/>
                </a:lnTo>
                <a:lnTo>
                  <a:pt x="117" y="2922"/>
                </a:lnTo>
                <a:lnTo>
                  <a:pt x="125" y="2909"/>
                </a:lnTo>
                <a:lnTo>
                  <a:pt x="136" y="2895"/>
                </a:lnTo>
                <a:lnTo>
                  <a:pt x="146" y="2883"/>
                </a:lnTo>
                <a:lnTo>
                  <a:pt x="169" y="2859"/>
                </a:lnTo>
                <a:lnTo>
                  <a:pt x="194" y="2837"/>
                </a:lnTo>
                <a:lnTo>
                  <a:pt x="220" y="2816"/>
                </a:lnTo>
                <a:lnTo>
                  <a:pt x="248" y="2798"/>
                </a:lnTo>
                <a:lnTo>
                  <a:pt x="277" y="2782"/>
                </a:lnTo>
                <a:lnTo>
                  <a:pt x="309" y="2767"/>
                </a:lnTo>
                <a:lnTo>
                  <a:pt x="341" y="2755"/>
                </a:lnTo>
                <a:lnTo>
                  <a:pt x="375" y="2743"/>
                </a:lnTo>
                <a:lnTo>
                  <a:pt x="410" y="2734"/>
                </a:lnTo>
                <a:lnTo>
                  <a:pt x="446" y="2726"/>
                </a:lnTo>
                <a:lnTo>
                  <a:pt x="484" y="2721"/>
                </a:lnTo>
                <a:lnTo>
                  <a:pt x="522" y="2716"/>
                </a:lnTo>
                <a:lnTo>
                  <a:pt x="562" y="2713"/>
                </a:lnTo>
                <a:lnTo>
                  <a:pt x="602" y="2711"/>
                </a:lnTo>
                <a:lnTo>
                  <a:pt x="644" y="2711"/>
                </a:lnTo>
                <a:lnTo>
                  <a:pt x="687" y="2712"/>
                </a:lnTo>
                <a:lnTo>
                  <a:pt x="731" y="2714"/>
                </a:lnTo>
                <a:lnTo>
                  <a:pt x="774" y="2719"/>
                </a:lnTo>
                <a:lnTo>
                  <a:pt x="819" y="2723"/>
                </a:lnTo>
                <a:lnTo>
                  <a:pt x="865" y="2730"/>
                </a:lnTo>
                <a:lnTo>
                  <a:pt x="912" y="2737"/>
                </a:lnTo>
                <a:lnTo>
                  <a:pt x="959" y="2744"/>
                </a:lnTo>
                <a:lnTo>
                  <a:pt x="1006" y="2755"/>
                </a:lnTo>
                <a:lnTo>
                  <a:pt x="1054" y="2765"/>
                </a:lnTo>
                <a:lnTo>
                  <a:pt x="1103" y="2776"/>
                </a:lnTo>
                <a:lnTo>
                  <a:pt x="1151" y="2788"/>
                </a:lnTo>
                <a:lnTo>
                  <a:pt x="1201" y="2801"/>
                </a:lnTo>
                <a:lnTo>
                  <a:pt x="1249" y="2815"/>
                </a:lnTo>
                <a:lnTo>
                  <a:pt x="1349" y="2846"/>
                </a:lnTo>
                <a:lnTo>
                  <a:pt x="1448" y="2878"/>
                </a:lnTo>
                <a:lnTo>
                  <a:pt x="1548" y="2913"/>
                </a:lnTo>
                <a:lnTo>
                  <a:pt x="1647" y="2950"/>
                </a:lnTo>
                <a:lnTo>
                  <a:pt x="1746" y="2988"/>
                </a:lnTo>
                <a:lnTo>
                  <a:pt x="1843" y="3029"/>
                </a:lnTo>
                <a:lnTo>
                  <a:pt x="1938" y="3069"/>
                </a:lnTo>
                <a:lnTo>
                  <a:pt x="2032" y="3110"/>
                </a:lnTo>
                <a:lnTo>
                  <a:pt x="2122" y="3151"/>
                </a:lnTo>
                <a:lnTo>
                  <a:pt x="2209" y="3193"/>
                </a:lnTo>
                <a:lnTo>
                  <a:pt x="2294" y="3234"/>
                </a:lnTo>
                <a:lnTo>
                  <a:pt x="2374" y="3273"/>
                </a:lnTo>
                <a:lnTo>
                  <a:pt x="2449" y="3311"/>
                </a:lnTo>
                <a:lnTo>
                  <a:pt x="2521" y="3348"/>
                </a:lnTo>
                <a:lnTo>
                  <a:pt x="2647" y="3415"/>
                </a:lnTo>
                <a:lnTo>
                  <a:pt x="2748" y="3471"/>
                </a:lnTo>
                <a:lnTo>
                  <a:pt x="2738" y="3401"/>
                </a:lnTo>
                <a:lnTo>
                  <a:pt x="2729" y="3336"/>
                </a:lnTo>
                <a:lnTo>
                  <a:pt x="2721" y="3274"/>
                </a:lnTo>
                <a:lnTo>
                  <a:pt x="2717" y="3216"/>
                </a:lnTo>
                <a:lnTo>
                  <a:pt x="2713" y="3162"/>
                </a:lnTo>
                <a:lnTo>
                  <a:pt x="2712" y="3112"/>
                </a:lnTo>
                <a:lnTo>
                  <a:pt x="2713" y="3066"/>
                </a:lnTo>
                <a:lnTo>
                  <a:pt x="2717" y="3026"/>
                </a:lnTo>
                <a:lnTo>
                  <a:pt x="2642" y="2923"/>
                </a:lnTo>
                <a:lnTo>
                  <a:pt x="2567" y="2823"/>
                </a:lnTo>
                <a:lnTo>
                  <a:pt x="2492" y="2726"/>
                </a:lnTo>
                <a:lnTo>
                  <a:pt x="2416" y="2633"/>
                </a:lnTo>
                <a:lnTo>
                  <a:pt x="2340" y="2542"/>
                </a:lnTo>
                <a:lnTo>
                  <a:pt x="2263" y="2454"/>
                </a:lnTo>
                <a:lnTo>
                  <a:pt x="2187" y="2369"/>
                </a:lnTo>
                <a:lnTo>
                  <a:pt x="2110" y="2287"/>
                </a:lnTo>
                <a:lnTo>
                  <a:pt x="2035" y="2208"/>
                </a:lnTo>
                <a:lnTo>
                  <a:pt x="1960" y="2132"/>
                </a:lnTo>
                <a:lnTo>
                  <a:pt x="1884" y="2059"/>
                </a:lnTo>
                <a:lnTo>
                  <a:pt x="1810" y="1988"/>
                </a:lnTo>
                <a:lnTo>
                  <a:pt x="1737" y="1920"/>
                </a:lnTo>
                <a:lnTo>
                  <a:pt x="1665" y="1855"/>
                </a:lnTo>
                <a:lnTo>
                  <a:pt x="1593" y="1793"/>
                </a:lnTo>
                <a:lnTo>
                  <a:pt x="1523" y="1734"/>
                </a:lnTo>
                <a:lnTo>
                  <a:pt x="1455" y="1676"/>
                </a:lnTo>
                <a:lnTo>
                  <a:pt x="1387" y="1622"/>
                </a:lnTo>
                <a:lnTo>
                  <a:pt x="1321" y="1571"/>
                </a:lnTo>
                <a:lnTo>
                  <a:pt x="1257" y="1522"/>
                </a:lnTo>
                <a:lnTo>
                  <a:pt x="1195" y="1476"/>
                </a:lnTo>
                <a:lnTo>
                  <a:pt x="1135" y="1432"/>
                </a:lnTo>
                <a:lnTo>
                  <a:pt x="1077" y="1392"/>
                </a:lnTo>
                <a:lnTo>
                  <a:pt x="1022" y="1354"/>
                </a:lnTo>
                <a:lnTo>
                  <a:pt x="969" y="1318"/>
                </a:lnTo>
                <a:lnTo>
                  <a:pt x="918" y="1284"/>
                </a:lnTo>
                <a:lnTo>
                  <a:pt x="825" y="1225"/>
                </a:lnTo>
                <a:lnTo>
                  <a:pt x="744" y="1176"/>
                </a:lnTo>
                <a:lnTo>
                  <a:pt x="675" y="1135"/>
                </a:lnTo>
                <a:lnTo>
                  <a:pt x="669" y="1147"/>
                </a:lnTo>
                <a:lnTo>
                  <a:pt x="661" y="1158"/>
                </a:lnTo>
                <a:lnTo>
                  <a:pt x="652" y="1168"/>
                </a:lnTo>
                <a:lnTo>
                  <a:pt x="642" y="1177"/>
                </a:lnTo>
                <a:lnTo>
                  <a:pt x="630" y="1185"/>
                </a:lnTo>
                <a:lnTo>
                  <a:pt x="619" y="1193"/>
                </a:lnTo>
                <a:lnTo>
                  <a:pt x="607" y="1198"/>
                </a:lnTo>
                <a:lnTo>
                  <a:pt x="593" y="1203"/>
                </a:lnTo>
                <a:lnTo>
                  <a:pt x="579" y="1207"/>
                </a:lnTo>
                <a:lnTo>
                  <a:pt x="565" y="1208"/>
                </a:lnTo>
                <a:lnTo>
                  <a:pt x="552" y="1210"/>
                </a:lnTo>
                <a:lnTo>
                  <a:pt x="537" y="1208"/>
                </a:lnTo>
                <a:lnTo>
                  <a:pt x="524" y="1207"/>
                </a:lnTo>
                <a:lnTo>
                  <a:pt x="511" y="1204"/>
                </a:lnTo>
                <a:lnTo>
                  <a:pt x="498" y="1199"/>
                </a:lnTo>
                <a:lnTo>
                  <a:pt x="486" y="1193"/>
                </a:lnTo>
                <a:lnTo>
                  <a:pt x="474" y="1186"/>
                </a:lnTo>
                <a:lnTo>
                  <a:pt x="464" y="1178"/>
                </a:lnTo>
                <a:lnTo>
                  <a:pt x="454" y="1169"/>
                </a:lnTo>
                <a:lnTo>
                  <a:pt x="444" y="1159"/>
                </a:lnTo>
                <a:lnTo>
                  <a:pt x="436" y="1149"/>
                </a:lnTo>
                <a:lnTo>
                  <a:pt x="428" y="1137"/>
                </a:lnTo>
                <a:lnTo>
                  <a:pt x="422" y="1124"/>
                </a:lnTo>
                <a:lnTo>
                  <a:pt x="418" y="1111"/>
                </a:lnTo>
                <a:lnTo>
                  <a:pt x="413" y="1096"/>
                </a:lnTo>
                <a:lnTo>
                  <a:pt x="412" y="1083"/>
                </a:lnTo>
                <a:lnTo>
                  <a:pt x="411" y="1069"/>
                </a:lnTo>
                <a:lnTo>
                  <a:pt x="412" y="1054"/>
                </a:lnTo>
                <a:lnTo>
                  <a:pt x="415" y="1041"/>
                </a:lnTo>
                <a:lnTo>
                  <a:pt x="418" y="1029"/>
                </a:lnTo>
                <a:lnTo>
                  <a:pt x="422" y="1015"/>
                </a:lnTo>
                <a:lnTo>
                  <a:pt x="428" y="1004"/>
                </a:lnTo>
                <a:lnTo>
                  <a:pt x="435" y="991"/>
                </a:lnTo>
                <a:lnTo>
                  <a:pt x="443" y="981"/>
                </a:lnTo>
                <a:lnTo>
                  <a:pt x="452" y="971"/>
                </a:lnTo>
                <a:lnTo>
                  <a:pt x="462" y="961"/>
                </a:lnTo>
                <a:lnTo>
                  <a:pt x="473" y="953"/>
                </a:lnTo>
                <a:lnTo>
                  <a:pt x="484" y="946"/>
                </a:lnTo>
                <a:lnTo>
                  <a:pt x="497" y="940"/>
                </a:lnTo>
                <a:lnTo>
                  <a:pt x="510" y="935"/>
                </a:lnTo>
                <a:lnTo>
                  <a:pt x="525" y="932"/>
                </a:lnTo>
                <a:lnTo>
                  <a:pt x="538" y="930"/>
                </a:lnTo>
                <a:lnTo>
                  <a:pt x="552" y="928"/>
                </a:lnTo>
                <a:lnTo>
                  <a:pt x="566" y="930"/>
                </a:lnTo>
                <a:lnTo>
                  <a:pt x="580" y="932"/>
                </a:lnTo>
                <a:lnTo>
                  <a:pt x="592" y="935"/>
                </a:lnTo>
                <a:lnTo>
                  <a:pt x="606" y="940"/>
                </a:lnTo>
                <a:lnTo>
                  <a:pt x="617" y="945"/>
                </a:lnTo>
                <a:lnTo>
                  <a:pt x="629" y="952"/>
                </a:lnTo>
                <a:lnTo>
                  <a:pt x="639" y="960"/>
                </a:lnTo>
                <a:lnTo>
                  <a:pt x="650" y="969"/>
                </a:lnTo>
                <a:lnTo>
                  <a:pt x="660" y="979"/>
                </a:lnTo>
                <a:lnTo>
                  <a:pt x="668" y="990"/>
                </a:lnTo>
                <a:lnTo>
                  <a:pt x="675" y="1002"/>
                </a:lnTo>
                <a:lnTo>
                  <a:pt x="681" y="1014"/>
                </a:lnTo>
                <a:lnTo>
                  <a:pt x="686" y="1027"/>
                </a:lnTo>
                <a:lnTo>
                  <a:pt x="689" y="1041"/>
                </a:lnTo>
                <a:lnTo>
                  <a:pt x="691" y="1053"/>
                </a:lnTo>
                <a:lnTo>
                  <a:pt x="692" y="1066"/>
                </a:lnTo>
                <a:lnTo>
                  <a:pt x="692" y="1078"/>
                </a:lnTo>
                <a:lnTo>
                  <a:pt x="691" y="1090"/>
                </a:lnTo>
                <a:lnTo>
                  <a:pt x="688" y="1102"/>
                </a:lnTo>
                <a:lnTo>
                  <a:pt x="686" y="1114"/>
                </a:lnTo>
                <a:lnTo>
                  <a:pt x="681" y="1125"/>
                </a:lnTo>
                <a:lnTo>
                  <a:pt x="728" y="1147"/>
                </a:lnTo>
                <a:lnTo>
                  <a:pt x="776" y="1170"/>
                </a:lnTo>
                <a:lnTo>
                  <a:pt x="823" y="1194"/>
                </a:lnTo>
                <a:lnTo>
                  <a:pt x="870" y="1217"/>
                </a:lnTo>
                <a:lnTo>
                  <a:pt x="916" y="1243"/>
                </a:lnTo>
                <a:lnTo>
                  <a:pt x="962" y="1268"/>
                </a:lnTo>
                <a:lnTo>
                  <a:pt x="1007" y="1295"/>
                </a:lnTo>
                <a:lnTo>
                  <a:pt x="1052" y="1321"/>
                </a:lnTo>
                <a:lnTo>
                  <a:pt x="1142" y="1376"/>
                </a:lnTo>
                <a:lnTo>
                  <a:pt x="1229" y="1433"/>
                </a:lnTo>
                <a:lnTo>
                  <a:pt x="1314" y="1492"/>
                </a:lnTo>
                <a:lnTo>
                  <a:pt x="1399" y="1553"/>
                </a:lnTo>
                <a:lnTo>
                  <a:pt x="1479" y="1614"/>
                </a:lnTo>
                <a:lnTo>
                  <a:pt x="1560" y="1677"/>
                </a:lnTo>
                <a:lnTo>
                  <a:pt x="1638" y="1740"/>
                </a:lnTo>
                <a:lnTo>
                  <a:pt x="1715" y="1804"/>
                </a:lnTo>
                <a:lnTo>
                  <a:pt x="1788" y="1870"/>
                </a:lnTo>
                <a:lnTo>
                  <a:pt x="1860" y="1935"/>
                </a:lnTo>
                <a:lnTo>
                  <a:pt x="1929" y="2000"/>
                </a:lnTo>
                <a:lnTo>
                  <a:pt x="1997" y="2065"/>
                </a:lnTo>
                <a:lnTo>
                  <a:pt x="2063" y="2130"/>
                </a:lnTo>
                <a:lnTo>
                  <a:pt x="2126" y="2195"/>
                </a:lnTo>
                <a:lnTo>
                  <a:pt x="2187" y="2259"/>
                </a:lnTo>
                <a:lnTo>
                  <a:pt x="2245" y="2322"/>
                </a:lnTo>
                <a:lnTo>
                  <a:pt x="2300" y="2383"/>
                </a:lnTo>
                <a:lnTo>
                  <a:pt x="2354" y="2443"/>
                </a:lnTo>
                <a:lnTo>
                  <a:pt x="2405" y="2503"/>
                </a:lnTo>
                <a:lnTo>
                  <a:pt x="2453" y="2559"/>
                </a:lnTo>
                <a:lnTo>
                  <a:pt x="2499" y="2614"/>
                </a:lnTo>
                <a:lnTo>
                  <a:pt x="2542" y="2668"/>
                </a:lnTo>
                <a:lnTo>
                  <a:pt x="2621" y="2766"/>
                </a:lnTo>
                <a:lnTo>
                  <a:pt x="2687" y="2853"/>
                </a:lnTo>
                <a:lnTo>
                  <a:pt x="2742" y="2929"/>
                </a:lnTo>
                <a:lnTo>
                  <a:pt x="2750" y="2918"/>
                </a:lnTo>
                <a:lnTo>
                  <a:pt x="2758" y="2909"/>
                </a:lnTo>
                <a:lnTo>
                  <a:pt x="2768" y="2902"/>
                </a:lnTo>
                <a:lnTo>
                  <a:pt x="2777" y="2897"/>
                </a:lnTo>
                <a:close/>
              </a:path>
            </a:pathLst>
          </a:custGeom>
          <a:solidFill>
            <a:schemeClr val="bg1">
              <a:alpha val="60000"/>
            </a:schemeClr>
          </a:solidFill>
          <a:ln>
            <a:noFill/>
          </a:ln>
          <a:extLst>
            <a:ext uri="{91240B29-F687-4F45-9708-019B960494DF}">
              <a14:hiddenLine xmlns:a14="http://schemas.microsoft.com/office/drawing/2010/main" w="9525">
                <a:solidFill>
                  <a:srgbClr val="000000"/>
                </a:solidFill>
                <a:round/>
              </a14:hiddenLine>
            </a:ext>
          </a:extLst>
        </p:spPr>
        <p:txBody>
          <a:bodyPr tIns="360000"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pPr algn="ctr">
              <a:defRPr/>
            </a:pPr>
            <a:endParaRPr lang="zh-CN" altLang="en-US" dirty="0">
              <a:solidFill>
                <a:srgbClr val="FFFFFF"/>
              </a:solidFill>
            </a:endParaRPr>
          </a:p>
        </p:txBody>
      </p:sp>
      <p:sp>
        <p:nvSpPr>
          <p:cNvPr id="15" name="蝴蝶"/>
          <p:cNvSpPr/>
          <p:nvPr/>
        </p:nvSpPr>
        <p:spPr bwMode="auto">
          <a:xfrm rot="18540000">
            <a:off x="2253615" y="962660"/>
            <a:ext cx="288290" cy="431800"/>
          </a:xfrm>
          <a:custGeom>
            <a:avLst/>
            <a:gdLst>
              <a:gd name="T0" fmla="*/ 2147483646 w 6015"/>
              <a:gd name="T1" fmla="*/ 2147483646 h 7358"/>
              <a:gd name="T2" fmla="*/ 2147483646 w 6015"/>
              <a:gd name="T3" fmla="*/ 2147483646 h 7358"/>
              <a:gd name="T4" fmla="*/ 2147483646 w 6015"/>
              <a:gd name="T5" fmla="*/ 2147483646 h 7358"/>
              <a:gd name="T6" fmla="*/ 2147483646 w 6015"/>
              <a:gd name="T7" fmla="*/ 2147483646 h 7358"/>
              <a:gd name="T8" fmla="*/ 2147483646 w 6015"/>
              <a:gd name="T9" fmla="*/ 190902075 h 7358"/>
              <a:gd name="T10" fmla="*/ 2147483646 w 6015"/>
              <a:gd name="T11" fmla="*/ 694164602 h 7358"/>
              <a:gd name="T12" fmla="*/ 2147483646 w 6015"/>
              <a:gd name="T13" fmla="*/ 2147483646 h 7358"/>
              <a:gd name="T14" fmla="*/ 2147483646 w 6015"/>
              <a:gd name="T15" fmla="*/ 2147483646 h 7358"/>
              <a:gd name="T16" fmla="*/ 2147483646 w 6015"/>
              <a:gd name="T17" fmla="*/ 2147483646 h 7358"/>
              <a:gd name="T18" fmla="*/ 2147483646 w 6015"/>
              <a:gd name="T19" fmla="*/ 2147483646 h 7358"/>
              <a:gd name="T20" fmla="*/ 2147483646 w 6015"/>
              <a:gd name="T21" fmla="*/ 2147483646 h 7358"/>
              <a:gd name="T22" fmla="*/ 2147483646 w 6015"/>
              <a:gd name="T23" fmla="*/ 2147483646 h 7358"/>
              <a:gd name="T24" fmla="*/ 2147483646 w 6015"/>
              <a:gd name="T25" fmla="*/ 2147483646 h 7358"/>
              <a:gd name="T26" fmla="*/ 2147483646 w 6015"/>
              <a:gd name="T27" fmla="*/ 2147483646 h 7358"/>
              <a:gd name="T28" fmla="*/ 2147483646 w 6015"/>
              <a:gd name="T29" fmla="*/ 2147483646 h 7358"/>
              <a:gd name="T30" fmla="*/ 2147483646 w 6015"/>
              <a:gd name="T31" fmla="*/ 2147483646 h 7358"/>
              <a:gd name="T32" fmla="*/ 2147483646 w 6015"/>
              <a:gd name="T33" fmla="*/ 2147483646 h 7358"/>
              <a:gd name="T34" fmla="*/ 2147483646 w 6015"/>
              <a:gd name="T35" fmla="*/ 2147483646 h 7358"/>
              <a:gd name="T36" fmla="*/ 2147483646 w 6015"/>
              <a:gd name="T37" fmla="*/ 2147483646 h 7358"/>
              <a:gd name="T38" fmla="*/ 2147483646 w 6015"/>
              <a:gd name="T39" fmla="*/ 2147483646 h 7358"/>
              <a:gd name="T40" fmla="*/ 2147483646 w 6015"/>
              <a:gd name="T41" fmla="*/ 2147483646 h 7358"/>
              <a:gd name="T42" fmla="*/ 2147483646 w 6015"/>
              <a:gd name="T43" fmla="*/ 2147483646 h 7358"/>
              <a:gd name="T44" fmla="*/ 2147483646 w 6015"/>
              <a:gd name="T45" fmla="*/ 2147483646 h 7358"/>
              <a:gd name="T46" fmla="*/ 2147483646 w 6015"/>
              <a:gd name="T47" fmla="*/ 2147483646 h 7358"/>
              <a:gd name="T48" fmla="*/ 2147483646 w 6015"/>
              <a:gd name="T49" fmla="*/ 2147483646 h 7358"/>
              <a:gd name="T50" fmla="*/ 2147483646 w 6015"/>
              <a:gd name="T51" fmla="*/ 2147483646 h 7358"/>
              <a:gd name="T52" fmla="*/ 2147483646 w 6015"/>
              <a:gd name="T53" fmla="*/ 2147483646 h 7358"/>
              <a:gd name="T54" fmla="*/ 2147483646 w 6015"/>
              <a:gd name="T55" fmla="*/ 2147483646 h 7358"/>
              <a:gd name="T56" fmla="*/ 2147483646 w 6015"/>
              <a:gd name="T57" fmla="*/ 2147483646 h 7358"/>
              <a:gd name="T58" fmla="*/ 2147483646 w 6015"/>
              <a:gd name="T59" fmla="*/ 2147483646 h 7358"/>
              <a:gd name="T60" fmla="*/ 2147483646 w 6015"/>
              <a:gd name="T61" fmla="*/ 2147483646 h 7358"/>
              <a:gd name="T62" fmla="*/ 2147483646 w 6015"/>
              <a:gd name="T63" fmla="*/ 2147483646 h 7358"/>
              <a:gd name="T64" fmla="*/ 2147483646 w 6015"/>
              <a:gd name="T65" fmla="*/ 2147483646 h 7358"/>
              <a:gd name="T66" fmla="*/ 2147483646 w 6015"/>
              <a:gd name="T67" fmla="*/ 2147483646 h 7358"/>
              <a:gd name="T68" fmla="*/ 2147483646 w 6015"/>
              <a:gd name="T69" fmla="*/ 2147483646 h 7358"/>
              <a:gd name="T70" fmla="*/ 2147483646 w 6015"/>
              <a:gd name="T71" fmla="*/ 2147483646 h 7358"/>
              <a:gd name="T72" fmla="*/ 2147483646 w 6015"/>
              <a:gd name="T73" fmla="*/ 2147483646 h 7358"/>
              <a:gd name="T74" fmla="*/ 2147483646 w 6015"/>
              <a:gd name="T75" fmla="*/ 2147483646 h 7358"/>
              <a:gd name="T76" fmla="*/ 2147483646 w 6015"/>
              <a:gd name="T77" fmla="*/ 2147483646 h 7358"/>
              <a:gd name="T78" fmla="*/ 2147483646 w 6015"/>
              <a:gd name="T79" fmla="*/ 2147483646 h 7358"/>
              <a:gd name="T80" fmla="*/ 2147483646 w 6015"/>
              <a:gd name="T81" fmla="*/ 2147483646 h 7358"/>
              <a:gd name="T82" fmla="*/ 2147483646 w 6015"/>
              <a:gd name="T83" fmla="*/ 2147483646 h 7358"/>
              <a:gd name="T84" fmla="*/ 2147483646 w 6015"/>
              <a:gd name="T85" fmla="*/ 2147483646 h 7358"/>
              <a:gd name="T86" fmla="*/ 2129875031 w 6015"/>
              <a:gd name="T87" fmla="*/ 2147483646 h 7358"/>
              <a:gd name="T88" fmla="*/ 0 w 6015"/>
              <a:gd name="T89" fmla="*/ 2147483646 h 7358"/>
              <a:gd name="T90" fmla="*/ 1870112889 w 6015"/>
              <a:gd name="T91" fmla="*/ 2147483646 h 7358"/>
              <a:gd name="T92" fmla="*/ 2147483646 w 6015"/>
              <a:gd name="T93" fmla="*/ 2147483646 h 7358"/>
              <a:gd name="T94" fmla="*/ 2147483646 w 6015"/>
              <a:gd name="T95" fmla="*/ 2147483646 h 7358"/>
              <a:gd name="T96" fmla="*/ 2147483646 w 6015"/>
              <a:gd name="T97" fmla="*/ 2147483646 h 7358"/>
              <a:gd name="T98" fmla="*/ 2147483646 w 6015"/>
              <a:gd name="T99" fmla="*/ 2147483646 h 7358"/>
              <a:gd name="T100" fmla="*/ 2147483646 w 6015"/>
              <a:gd name="T101" fmla="*/ 2147483646 h 7358"/>
              <a:gd name="T102" fmla="*/ 2147483646 w 6015"/>
              <a:gd name="T103" fmla="*/ 2147483646 h 7358"/>
              <a:gd name="T104" fmla="*/ 2147483646 w 6015"/>
              <a:gd name="T105" fmla="*/ 2147483646 h 7358"/>
              <a:gd name="T106" fmla="*/ 2147483646 w 6015"/>
              <a:gd name="T107" fmla="*/ 2147483646 h 7358"/>
              <a:gd name="T108" fmla="*/ 2147483646 w 6015"/>
              <a:gd name="T109" fmla="*/ 2147483646 h 7358"/>
              <a:gd name="T110" fmla="*/ 2147483646 w 6015"/>
              <a:gd name="T111" fmla="*/ 2147483646 h 7358"/>
              <a:gd name="T112" fmla="*/ 2147483646 w 6015"/>
              <a:gd name="T113" fmla="*/ 2147483646 h 7358"/>
              <a:gd name="T114" fmla="*/ 2147483646 w 6015"/>
              <a:gd name="T115" fmla="*/ 2147483646 h 7358"/>
              <a:gd name="T116" fmla="*/ 2147483646 w 6015"/>
              <a:gd name="T117" fmla="*/ 2147483646 h 7358"/>
              <a:gd name="T118" fmla="*/ 2147483646 w 6015"/>
              <a:gd name="T119" fmla="*/ 2147483646 h 7358"/>
              <a:gd name="T120" fmla="*/ 2147483646 w 6015"/>
              <a:gd name="T121" fmla="*/ 2147483646 h 735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6015" h="7358">
                <a:moveTo>
                  <a:pt x="2777" y="2897"/>
                </a:moveTo>
                <a:lnTo>
                  <a:pt x="2777" y="2897"/>
                </a:lnTo>
                <a:lnTo>
                  <a:pt x="2785" y="2895"/>
                </a:lnTo>
                <a:lnTo>
                  <a:pt x="2792" y="2895"/>
                </a:lnTo>
                <a:lnTo>
                  <a:pt x="2800" y="2895"/>
                </a:lnTo>
                <a:lnTo>
                  <a:pt x="2808" y="2897"/>
                </a:lnTo>
                <a:lnTo>
                  <a:pt x="2811" y="2802"/>
                </a:lnTo>
                <a:lnTo>
                  <a:pt x="2818" y="2692"/>
                </a:lnTo>
                <a:lnTo>
                  <a:pt x="2827" y="2565"/>
                </a:lnTo>
                <a:lnTo>
                  <a:pt x="2834" y="2497"/>
                </a:lnTo>
                <a:lnTo>
                  <a:pt x="2840" y="2425"/>
                </a:lnTo>
                <a:lnTo>
                  <a:pt x="2848" y="2351"/>
                </a:lnTo>
                <a:lnTo>
                  <a:pt x="2858" y="2274"/>
                </a:lnTo>
                <a:lnTo>
                  <a:pt x="2868" y="2195"/>
                </a:lnTo>
                <a:lnTo>
                  <a:pt x="2881" y="2112"/>
                </a:lnTo>
                <a:lnTo>
                  <a:pt x="2893" y="2028"/>
                </a:lnTo>
                <a:lnTo>
                  <a:pt x="2908" y="1942"/>
                </a:lnTo>
                <a:lnTo>
                  <a:pt x="2925" y="1854"/>
                </a:lnTo>
                <a:lnTo>
                  <a:pt x="2941" y="1764"/>
                </a:lnTo>
                <a:lnTo>
                  <a:pt x="2962" y="1672"/>
                </a:lnTo>
                <a:lnTo>
                  <a:pt x="2982" y="1580"/>
                </a:lnTo>
                <a:lnTo>
                  <a:pt x="3006" y="1486"/>
                </a:lnTo>
                <a:lnTo>
                  <a:pt x="3030" y="1392"/>
                </a:lnTo>
                <a:lnTo>
                  <a:pt x="3057" y="1296"/>
                </a:lnTo>
                <a:lnTo>
                  <a:pt x="3085" y="1201"/>
                </a:lnTo>
                <a:lnTo>
                  <a:pt x="3117" y="1105"/>
                </a:lnTo>
                <a:lnTo>
                  <a:pt x="3150" y="1008"/>
                </a:lnTo>
                <a:lnTo>
                  <a:pt x="3184" y="913"/>
                </a:lnTo>
                <a:lnTo>
                  <a:pt x="3223" y="817"/>
                </a:lnTo>
                <a:lnTo>
                  <a:pt x="3262" y="722"/>
                </a:lnTo>
                <a:lnTo>
                  <a:pt x="3305" y="627"/>
                </a:lnTo>
                <a:lnTo>
                  <a:pt x="3327" y="580"/>
                </a:lnTo>
                <a:lnTo>
                  <a:pt x="3350" y="533"/>
                </a:lnTo>
                <a:lnTo>
                  <a:pt x="3373" y="487"/>
                </a:lnTo>
                <a:lnTo>
                  <a:pt x="3397" y="440"/>
                </a:lnTo>
                <a:lnTo>
                  <a:pt x="3422" y="394"/>
                </a:lnTo>
                <a:lnTo>
                  <a:pt x="3448" y="348"/>
                </a:lnTo>
                <a:lnTo>
                  <a:pt x="3473" y="303"/>
                </a:lnTo>
                <a:lnTo>
                  <a:pt x="3500" y="258"/>
                </a:lnTo>
                <a:lnTo>
                  <a:pt x="3490" y="252"/>
                </a:lnTo>
                <a:lnTo>
                  <a:pt x="3481" y="244"/>
                </a:lnTo>
                <a:lnTo>
                  <a:pt x="3472" y="236"/>
                </a:lnTo>
                <a:lnTo>
                  <a:pt x="3464" y="226"/>
                </a:lnTo>
                <a:lnTo>
                  <a:pt x="3458" y="216"/>
                </a:lnTo>
                <a:lnTo>
                  <a:pt x="3452" y="205"/>
                </a:lnTo>
                <a:lnTo>
                  <a:pt x="3446" y="194"/>
                </a:lnTo>
                <a:lnTo>
                  <a:pt x="3442" y="182"/>
                </a:lnTo>
                <a:lnTo>
                  <a:pt x="3439" y="167"/>
                </a:lnTo>
                <a:lnTo>
                  <a:pt x="3436" y="154"/>
                </a:lnTo>
                <a:lnTo>
                  <a:pt x="3435" y="140"/>
                </a:lnTo>
                <a:lnTo>
                  <a:pt x="3436" y="126"/>
                </a:lnTo>
                <a:lnTo>
                  <a:pt x="3439" y="112"/>
                </a:lnTo>
                <a:lnTo>
                  <a:pt x="3442" y="100"/>
                </a:lnTo>
                <a:lnTo>
                  <a:pt x="3446" y="86"/>
                </a:lnTo>
                <a:lnTo>
                  <a:pt x="3452" y="75"/>
                </a:lnTo>
                <a:lnTo>
                  <a:pt x="3459" y="63"/>
                </a:lnTo>
                <a:lnTo>
                  <a:pt x="3467" y="53"/>
                </a:lnTo>
                <a:lnTo>
                  <a:pt x="3476" y="42"/>
                </a:lnTo>
                <a:lnTo>
                  <a:pt x="3486" y="32"/>
                </a:lnTo>
                <a:lnTo>
                  <a:pt x="3497" y="24"/>
                </a:lnTo>
                <a:lnTo>
                  <a:pt x="3508" y="18"/>
                </a:lnTo>
                <a:lnTo>
                  <a:pt x="3522" y="11"/>
                </a:lnTo>
                <a:lnTo>
                  <a:pt x="3535" y="6"/>
                </a:lnTo>
                <a:lnTo>
                  <a:pt x="3549" y="3"/>
                </a:lnTo>
                <a:lnTo>
                  <a:pt x="3562" y="1"/>
                </a:lnTo>
                <a:lnTo>
                  <a:pt x="3577" y="0"/>
                </a:lnTo>
                <a:lnTo>
                  <a:pt x="3590" y="1"/>
                </a:lnTo>
                <a:lnTo>
                  <a:pt x="3604" y="3"/>
                </a:lnTo>
                <a:lnTo>
                  <a:pt x="3617" y="6"/>
                </a:lnTo>
                <a:lnTo>
                  <a:pt x="3630" y="11"/>
                </a:lnTo>
                <a:lnTo>
                  <a:pt x="3642" y="17"/>
                </a:lnTo>
                <a:lnTo>
                  <a:pt x="3653" y="23"/>
                </a:lnTo>
                <a:lnTo>
                  <a:pt x="3665" y="31"/>
                </a:lnTo>
                <a:lnTo>
                  <a:pt x="3675" y="40"/>
                </a:lnTo>
                <a:lnTo>
                  <a:pt x="3684" y="50"/>
                </a:lnTo>
                <a:lnTo>
                  <a:pt x="3692" y="62"/>
                </a:lnTo>
                <a:lnTo>
                  <a:pt x="3699" y="73"/>
                </a:lnTo>
                <a:lnTo>
                  <a:pt x="3705" y="85"/>
                </a:lnTo>
                <a:lnTo>
                  <a:pt x="3711" y="100"/>
                </a:lnTo>
                <a:lnTo>
                  <a:pt x="3714" y="113"/>
                </a:lnTo>
                <a:lnTo>
                  <a:pt x="3716" y="127"/>
                </a:lnTo>
                <a:lnTo>
                  <a:pt x="3716" y="141"/>
                </a:lnTo>
                <a:lnTo>
                  <a:pt x="3716" y="155"/>
                </a:lnTo>
                <a:lnTo>
                  <a:pt x="3714" y="168"/>
                </a:lnTo>
                <a:lnTo>
                  <a:pt x="3711" y="181"/>
                </a:lnTo>
                <a:lnTo>
                  <a:pt x="3706" y="194"/>
                </a:lnTo>
                <a:lnTo>
                  <a:pt x="3701" y="207"/>
                </a:lnTo>
                <a:lnTo>
                  <a:pt x="3694" y="218"/>
                </a:lnTo>
                <a:lnTo>
                  <a:pt x="3685" y="229"/>
                </a:lnTo>
                <a:lnTo>
                  <a:pt x="3676" y="239"/>
                </a:lnTo>
                <a:lnTo>
                  <a:pt x="3667" y="248"/>
                </a:lnTo>
                <a:lnTo>
                  <a:pt x="3656" y="256"/>
                </a:lnTo>
                <a:lnTo>
                  <a:pt x="3643" y="264"/>
                </a:lnTo>
                <a:lnTo>
                  <a:pt x="3631" y="270"/>
                </a:lnTo>
                <a:lnTo>
                  <a:pt x="3617" y="275"/>
                </a:lnTo>
                <a:lnTo>
                  <a:pt x="3604" y="279"/>
                </a:lnTo>
                <a:lnTo>
                  <a:pt x="3590" y="280"/>
                </a:lnTo>
                <a:lnTo>
                  <a:pt x="3576" y="281"/>
                </a:lnTo>
                <a:lnTo>
                  <a:pt x="3562" y="280"/>
                </a:lnTo>
                <a:lnTo>
                  <a:pt x="3549" y="279"/>
                </a:lnTo>
                <a:lnTo>
                  <a:pt x="3536" y="275"/>
                </a:lnTo>
                <a:lnTo>
                  <a:pt x="3523" y="271"/>
                </a:lnTo>
                <a:lnTo>
                  <a:pt x="3512" y="265"/>
                </a:lnTo>
                <a:lnTo>
                  <a:pt x="3477" y="336"/>
                </a:lnTo>
                <a:lnTo>
                  <a:pt x="3437" y="421"/>
                </a:lnTo>
                <a:lnTo>
                  <a:pt x="3395" y="521"/>
                </a:lnTo>
                <a:lnTo>
                  <a:pt x="3371" y="578"/>
                </a:lnTo>
                <a:lnTo>
                  <a:pt x="3347" y="636"/>
                </a:lnTo>
                <a:lnTo>
                  <a:pt x="3324" y="699"/>
                </a:lnTo>
                <a:lnTo>
                  <a:pt x="3299" y="764"/>
                </a:lnTo>
                <a:lnTo>
                  <a:pt x="3273" y="834"/>
                </a:lnTo>
                <a:lnTo>
                  <a:pt x="3248" y="906"/>
                </a:lnTo>
                <a:lnTo>
                  <a:pt x="3223" y="981"/>
                </a:lnTo>
                <a:lnTo>
                  <a:pt x="3198" y="1060"/>
                </a:lnTo>
                <a:lnTo>
                  <a:pt x="3172" y="1142"/>
                </a:lnTo>
                <a:lnTo>
                  <a:pt x="3147" y="1226"/>
                </a:lnTo>
                <a:lnTo>
                  <a:pt x="3123" y="1314"/>
                </a:lnTo>
                <a:lnTo>
                  <a:pt x="3099" y="1405"/>
                </a:lnTo>
                <a:lnTo>
                  <a:pt x="3075" y="1499"/>
                </a:lnTo>
                <a:lnTo>
                  <a:pt x="3053" y="1595"/>
                </a:lnTo>
                <a:lnTo>
                  <a:pt x="3031" y="1694"/>
                </a:lnTo>
                <a:lnTo>
                  <a:pt x="3010" y="1797"/>
                </a:lnTo>
                <a:lnTo>
                  <a:pt x="2991" y="1900"/>
                </a:lnTo>
                <a:lnTo>
                  <a:pt x="2972" y="2008"/>
                </a:lnTo>
                <a:lnTo>
                  <a:pt x="2955" y="2117"/>
                </a:lnTo>
                <a:lnTo>
                  <a:pt x="2939" y="2229"/>
                </a:lnTo>
                <a:lnTo>
                  <a:pt x="2926" y="2344"/>
                </a:lnTo>
                <a:lnTo>
                  <a:pt x="2913" y="2460"/>
                </a:lnTo>
                <a:lnTo>
                  <a:pt x="2902" y="2579"/>
                </a:lnTo>
                <a:lnTo>
                  <a:pt x="2894" y="2701"/>
                </a:lnTo>
                <a:lnTo>
                  <a:pt x="2887" y="2824"/>
                </a:lnTo>
                <a:lnTo>
                  <a:pt x="2883" y="2950"/>
                </a:lnTo>
                <a:lnTo>
                  <a:pt x="2895" y="2964"/>
                </a:lnTo>
                <a:lnTo>
                  <a:pt x="2908" y="2978"/>
                </a:lnTo>
                <a:lnTo>
                  <a:pt x="2934" y="3012"/>
                </a:lnTo>
                <a:lnTo>
                  <a:pt x="2961" y="3050"/>
                </a:lnTo>
                <a:lnTo>
                  <a:pt x="2988" y="3093"/>
                </a:lnTo>
                <a:lnTo>
                  <a:pt x="3016" y="3141"/>
                </a:lnTo>
                <a:lnTo>
                  <a:pt x="3045" y="3193"/>
                </a:lnTo>
                <a:lnTo>
                  <a:pt x="3074" y="3249"/>
                </a:lnTo>
                <a:lnTo>
                  <a:pt x="3103" y="3310"/>
                </a:lnTo>
                <a:lnTo>
                  <a:pt x="3162" y="3198"/>
                </a:lnTo>
                <a:lnTo>
                  <a:pt x="3234" y="3066"/>
                </a:lnTo>
                <a:lnTo>
                  <a:pt x="3273" y="2994"/>
                </a:lnTo>
                <a:lnTo>
                  <a:pt x="3316" y="2919"/>
                </a:lnTo>
                <a:lnTo>
                  <a:pt x="3361" y="2841"/>
                </a:lnTo>
                <a:lnTo>
                  <a:pt x="3408" y="2761"/>
                </a:lnTo>
                <a:lnTo>
                  <a:pt x="3458" y="2680"/>
                </a:lnTo>
                <a:lnTo>
                  <a:pt x="3509" y="2597"/>
                </a:lnTo>
                <a:lnTo>
                  <a:pt x="3562" y="2513"/>
                </a:lnTo>
                <a:lnTo>
                  <a:pt x="3617" y="2430"/>
                </a:lnTo>
                <a:lnTo>
                  <a:pt x="3675" y="2345"/>
                </a:lnTo>
                <a:lnTo>
                  <a:pt x="3733" y="2262"/>
                </a:lnTo>
                <a:lnTo>
                  <a:pt x="3794" y="2180"/>
                </a:lnTo>
                <a:lnTo>
                  <a:pt x="3855" y="2099"/>
                </a:lnTo>
                <a:lnTo>
                  <a:pt x="3916" y="2021"/>
                </a:lnTo>
                <a:lnTo>
                  <a:pt x="3981" y="1945"/>
                </a:lnTo>
                <a:lnTo>
                  <a:pt x="4012" y="1908"/>
                </a:lnTo>
                <a:lnTo>
                  <a:pt x="4045" y="1872"/>
                </a:lnTo>
                <a:lnTo>
                  <a:pt x="4077" y="1837"/>
                </a:lnTo>
                <a:lnTo>
                  <a:pt x="4110" y="1803"/>
                </a:lnTo>
                <a:lnTo>
                  <a:pt x="4143" y="1770"/>
                </a:lnTo>
                <a:lnTo>
                  <a:pt x="4175" y="1738"/>
                </a:lnTo>
                <a:lnTo>
                  <a:pt x="4208" y="1707"/>
                </a:lnTo>
                <a:lnTo>
                  <a:pt x="4241" y="1677"/>
                </a:lnTo>
                <a:lnTo>
                  <a:pt x="4274" y="1648"/>
                </a:lnTo>
                <a:lnTo>
                  <a:pt x="4307" y="1621"/>
                </a:lnTo>
                <a:lnTo>
                  <a:pt x="4340" y="1595"/>
                </a:lnTo>
                <a:lnTo>
                  <a:pt x="4374" y="1571"/>
                </a:lnTo>
                <a:lnTo>
                  <a:pt x="4407" y="1548"/>
                </a:lnTo>
                <a:lnTo>
                  <a:pt x="4441" y="1527"/>
                </a:lnTo>
                <a:lnTo>
                  <a:pt x="4473" y="1506"/>
                </a:lnTo>
                <a:lnTo>
                  <a:pt x="4507" y="1488"/>
                </a:lnTo>
                <a:lnTo>
                  <a:pt x="4539" y="1473"/>
                </a:lnTo>
                <a:lnTo>
                  <a:pt x="4573" y="1458"/>
                </a:lnTo>
                <a:lnTo>
                  <a:pt x="4606" y="1445"/>
                </a:lnTo>
                <a:lnTo>
                  <a:pt x="4638" y="1434"/>
                </a:lnTo>
                <a:lnTo>
                  <a:pt x="4671" y="1425"/>
                </a:lnTo>
                <a:lnTo>
                  <a:pt x="4704" y="1419"/>
                </a:lnTo>
                <a:lnTo>
                  <a:pt x="4736" y="1414"/>
                </a:lnTo>
                <a:lnTo>
                  <a:pt x="4769" y="1412"/>
                </a:lnTo>
                <a:lnTo>
                  <a:pt x="4800" y="1411"/>
                </a:lnTo>
                <a:lnTo>
                  <a:pt x="4833" y="1413"/>
                </a:lnTo>
                <a:lnTo>
                  <a:pt x="4865" y="1418"/>
                </a:lnTo>
                <a:lnTo>
                  <a:pt x="4896" y="1424"/>
                </a:lnTo>
                <a:lnTo>
                  <a:pt x="4911" y="1429"/>
                </a:lnTo>
                <a:lnTo>
                  <a:pt x="4926" y="1433"/>
                </a:lnTo>
                <a:lnTo>
                  <a:pt x="4942" y="1440"/>
                </a:lnTo>
                <a:lnTo>
                  <a:pt x="4958" y="1447"/>
                </a:lnTo>
                <a:lnTo>
                  <a:pt x="4974" y="1454"/>
                </a:lnTo>
                <a:lnTo>
                  <a:pt x="4989" y="1463"/>
                </a:lnTo>
                <a:lnTo>
                  <a:pt x="5021" y="1482"/>
                </a:lnTo>
                <a:lnTo>
                  <a:pt x="5053" y="1504"/>
                </a:lnTo>
                <a:lnTo>
                  <a:pt x="5086" y="1530"/>
                </a:lnTo>
                <a:lnTo>
                  <a:pt x="5119" y="1559"/>
                </a:lnTo>
                <a:lnTo>
                  <a:pt x="5152" y="1591"/>
                </a:lnTo>
                <a:lnTo>
                  <a:pt x="5185" y="1624"/>
                </a:lnTo>
                <a:lnTo>
                  <a:pt x="5219" y="1662"/>
                </a:lnTo>
                <a:lnTo>
                  <a:pt x="5251" y="1701"/>
                </a:lnTo>
                <a:lnTo>
                  <a:pt x="5285" y="1743"/>
                </a:lnTo>
                <a:lnTo>
                  <a:pt x="5318" y="1786"/>
                </a:lnTo>
                <a:lnTo>
                  <a:pt x="5350" y="1834"/>
                </a:lnTo>
                <a:lnTo>
                  <a:pt x="5383" y="1882"/>
                </a:lnTo>
                <a:lnTo>
                  <a:pt x="5414" y="1933"/>
                </a:lnTo>
                <a:lnTo>
                  <a:pt x="5447" y="1984"/>
                </a:lnTo>
                <a:lnTo>
                  <a:pt x="5477" y="2039"/>
                </a:lnTo>
                <a:lnTo>
                  <a:pt x="5509" y="2095"/>
                </a:lnTo>
                <a:lnTo>
                  <a:pt x="5538" y="2153"/>
                </a:lnTo>
                <a:lnTo>
                  <a:pt x="5567" y="2211"/>
                </a:lnTo>
                <a:lnTo>
                  <a:pt x="5597" y="2272"/>
                </a:lnTo>
                <a:lnTo>
                  <a:pt x="5624" y="2334"/>
                </a:lnTo>
                <a:lnTo>
                  <a:pt x="5651" y="2397"/>
                </a:lnTo>
                <a:lnTo>
                  <a:pt x="5676" y="2461"/>
                </a:lnTo>
                <a:lnTo>
                  <a:pt x="5701" y="2526"/>
                </a:lnTo>
                <a:lnTo>
                  <a:pt x="5725" y="2593"/>
                </a:lnTo>
                <a:lnTo>
                  <a:pt x="5748" y="2660"/>
                </a:lnTo>
                <a:lnTo>
                  <a:pt x="5770" y="2728"/>
                </a:lnTo>
                <a:lnTo>
                  <a:pt x="5789" y="2796"/>
                </a:lnTo>
                <a:lnTo>
                  <a:pt x="5808" y="2865"/>
                </a:lnTo>
                <a:lnTo>
                  <a:pt x="5825" y="2933"/>
                </a:lnTo>
                <a:lnTo>
                  <a:pt x="5842" y="3003"/>
                </a:lnTo>
                <a:lnTo>
                  <a:pt x="5855" y="3073"/>
                </a:lnTo>
                <a:lnTo>
                  <a:pt x="5868" y="3142"/>
                </a:lnTo>
                <a:lnTo>
                  <a:pt x="5879" y="3212"/>
                </a:lnTo>
                <a:lnTo>
                  <a:pt x="5888" y="3282"/>
                </a:lnTo>
                <a:lnTo>
                  <a:pt x="5896" y="3350"/>
                </a:lnTo>
                <a:lnTo>
                  <a:pt x="5901" y="3420"/>
                </a:lnTo>
                <a:lnTo>
                  <a:pt x="5905" y="3489"/>
                </a:lnTo>
                <a:lnTo>
                  <a:pt x="5906" y="3556"/>
                </a:lnTo>
                <a:lnTo>
                  <a:pt x="5906" y="3625"/>
                </a:lnTo>
                <a:lnTo>
                  <a:pt x="5904" y="3691"/>
                </a:lnTo>
                <a:lnTo>
                  <a:pt x="5898" y="3758"/>
                </a:lnTo>
                <a:lnTo>
                  <a:pt x="5891" y="3822"/>
                </a:lnTo>
                <a:lnTo>
                  <a:pt x="5881" y="3886"/>
                </a:lnTo>
                <a:lnTo>
                  <a:pt x="5870" y="3949"/>
                </a:lnTo>
                <a:lnTo>
                  <a:pt x="5862" y="3980"/>
                </a:lnTo>
                <a:lnTo>
                  <a:pt x="5855" y="4011"/>
                </a:lnTo>
                <a:lnTo>
                  <a:pt x="5846" y="4041"/>
                </a:lnTo>
                <a:lnTo>
                  <a:pt x="5838" y="4071"/>
                </a:lnTo>
                <a:lnTo>
                  <a:pt x="5828" y="4100"/>
                </a:lnTo>
                <a:lnTo>
                  <a:pt x="5818" y="4130"/>
                </a:lnTo>
                <a:lnTo>
                  <a:pt x="5807" y="4159"/>
                </a:lnTo>
                <a:lnTo>
                  <a:pt x="5796" y="4187"/>
                </a:lnTo>
                <a:lnTo>
                  <a:pt x="5783" y="4215"/>
                </a:lnTo>
                <a:lnTo>
                  <a:pt x="5771" y="4243"/>
                </a:lnTo>
                <a:lnTo>
                  <a:pt x="5757" y="4270"/>
                </a:lnTo>
                <a:lnTo>
                  <a:pt x="5743" y="4297"/>
                </a:lnTo>
                <a:lnTo>
                  <a:pt x="5728" y="4323"/>
                </a:lnTo>
                <a:lnTo>
                  <a:pt x="5712" y="4349"/>
                </a:lnTo>
                <a:lnTo>
                  <a:pt x="5696" y="4374"/>
                </a:lnTo>
                <a:lnTo>
                  <a:pt x="5679" y="4398"/>
                </a:lnTo>
                <a:lnTo>
                  <a:pt x="5661" y="4423"/>
                </a:lnTo>
                <a:lnTo>
                  <a:pt x="5642" y="4447"/>
                </a:lnTo>
                <a:lnTo>
                  <a:pt x="5622" y="4470"/>
                </a:lnTo>
                <a:lnTo>
                  <a:pt x="5602" y="4493"/>
                </a:lnTo>
                <a:lnTo>
                  <a:pt x="5581" y="4515"/>
                </a:lnTo>
                <a:lnTo>
                  <a:pt x="5558" y="4537"/>
                </a:lnTo>
                <a:lnTo>
                  <a:pt x="5536" y="4558"/>
                </a:lnTo>
                <a:lnTo>
                  <a:pt x="5512" y="4578"/>
                </a:lnTo>
                <a:lnTo>
                  <a:pt x="5489" y="4597"/>
                </a:lnTo>
                <a:lnTo>
                  <a:pt x="5463" y="4617"/>
                </a:lnTo>
                <a:lnTo>
                  <a:pt x="5437" y="4636"/>
                </a:lnTo>
                <a:lnTo>
                  <a:pt x="5410" y="4654"/>
                </a:lnTo>
                <a:lnTo>
                  <a:pt x="5383" y="4671"/>
                </a:lnTo>
                <a:lnTo>
                  <a:pt x="5354" y="4687"/>
                </a:lnTo>
                <a:lnTo>
                  <a:pt x="5324" y="4703"/>
                </a:lnTo>
                <a:lnTo>
                  <a:pt x="5294" y="4718"/>
                </a:lnTo>
                <a:lnTo>
                  <a:pt x="5263" y="4732"/>
                </a:lnTo>
                <a:lnTo>
                  <a:pt x="5231" y="4746"/>
                </a:lnTo>
                <a:lnTo>
                  <a:pt x="5287" y="4781"/>
                </a:lnTo>
                <a:lnTo>
                  <a:pt x="5344" y="4817"/>
                </a:lnTo>
                <a:lnTo>
                  <a:pt x="5398" y="4853"/>
                </a:lnTo>
                <a:lnTo>
                  <a:pt x="5452" y="4890"/>
                </a:lnTo>
                <a:lnTo>
                  <a:pt x="5502" y="4927"/>
                </a:lnTo>
                <a:lnTo>
                  <a:pt x="5552" y="4965"/>
                </a:lnTo>
                <a:lnTo>
                  <a:pt x="5600" y="5003"/>
                </a:lnTo>
                <a:lnTo>
                  <a:pt x="5646" y="5042"/>
                </a:lnTo>
                <a:lnTo>
                  <a:pt x="5690" y="5081"/>
                </a:lnTo>
                <a:lnTo>
                  <a:pt x="5732" y="5121"/>
                </a:lnTo>
                <a:lnTo>
                  <a:pt x="5771" y="5161"/>
                </a:lnTo>
                <a:lnTo>
                  <a:pt x="5807" y="5202"/>
                </a:lnTo>
                <a:lnTo>
                  <a:pt x="5842" y="5243"/>
                </a:lnTo>
                <a:lnTo>
                  <a:pt x="5873" y="5284"/>
                </a:lnTo>
                <a:lnTo>
                  <a:pt x="5902" y="5327"/>
                </a:lnTo>
                <a:lnTo>
                  <a:pt x="5915" y="5347"/>
                </a:lnTo>
                <a:lnTo>
                  <a:pt x="5927" y="5369"/>
                </a:lnTo>
                <a:lnTo>
                  <a:pt x="5940" y="5390"/>
                </a:lnTo>
                <a:lnTo>
                  <a:pt x="5951" y="5412"/>
                </a:lnTo>
                <a:lnTo>
                  <a:pt x="5961" y="5433"/>
                </a:lnTo>
                <a:lnTo>
                  <a:pt x="5970" y="5455"/>
                </a:lnTo>
                <a:lnTo>
                  <a:pt x="5979" y="5477"/>
                </a:lnTo>
                <a:lnTo>
                  <a:pt x="5986" y="5498"/>
                </a:lnTo>
                <a:lnTo>
                  <a:pt x="5992" y="5521"/>
                </a:lnTo>
                <a:lnTo>
                  <a:pt x="5999" y="5542"/>
                </a:lnTo>
                <a:lnTo>
                  <a:pt x="6004" y="5564"/>
                </a:lnTo>
                <a:lnTo>
                  <a:pt x="6008" y="5587"/>
                </a:lnTo>
                <a:lnTo>
                  <a:pt x="6012" y="5608"/>
                </a:lnTo>
                <a:lnTo>
                  <a:pt x="6014" y="5631"/>
                </a:lnTo>
                <a:lnTo>
                  <a:pt x="6015" y="5653"/>
                </a:lnTo>
                <a:lnTo>
                  <a:pt x="6015" y="5676"/>
                </a:lnTo>
                <a:lnTo>
                  <a:pt x="6015" y="5698"/>
                </a:lnTo>
                <a:lnTo>
                  <a:pt x="6013" y="5721"/>
                </a:lnTo>
                <a:lnTo>
                  <a:pt x="6010" y="5743"/>
                </a:lnTo>
                <a:lnTo>
                  <a:pt x="6006" y="5767"/>
                </a:lnTo>
                <a:lnTo>
                  <a:pt x="6001" y="5789"/>
                </a:lnTo>
                <a:lnTo>
                  <a:pt x="5996" y="5812"/>
                </a:lnTo>
                <a:lnTo>
                  <a:pt x="5989" y="5835"/>
                </a:lnTo>
                <a:lnTo>
                  <a:pt x="5981" y="5858"/>
                </a:lnTo>
                <a:lnTo>
                  <a:pt x="5972" y="5882"/>
                </a:lnTo>
                <a:lnTo>
                  <a:pt x="5962" y="5904"/>
                </a:lnTo>
                <a:lnTo>
                  <a:pt x="5951" y="5928"/>
                </a:lnTo>
                <a:lnTo>
                  <a:pt x="5938" y="5951"/>
                </a:lnTo>
                <a:lnTo>
                  <a:pt x="5924" y="5974"/>
                </a:lnTo>
                <a:lnTo>
                  <a:pt x="5909" y="5997"/>
                </a:lnTo>
                <a:lnTo>
                  <a:pt x="5893" y="6021"/>
                </a:lnTo>
                <a:lnTo>
                  <a:pt x="5877" y="6045"/>
                </a:lnTo>
                <a:lnTo>
                  <a:pt x="5858" y="6068"/>
                </a:lnTo>
                <a:lnTo>
                  <a:pt x="5837" y="6091"/>
                </a:lnTo>
                <a:lnTo>
                  <a:pt x="5802" y="6130"/>
                </a:lnTo>
                <a:lnTo>
                  <a:pt x="5768" y="6166"/>
                </a:lnTo>
                <a:lnTo>
                  <a:pt x="5732" y="6200"/>
                </a:lnTo>
                <a:lnTo>
                  <a:pt x="5696" y="6230"/>
                </a:lnTo>
                <a:lnTo>
                  <a:pt x="5660" y="6257"/>
                </a:lnTo>
                <a:lnTo>
                  <a:pt x="5622" y="6283"/>
                </a:lnTo>
                <a:lnTo>
                  <a:pt x="5586" y="6305"/>
                </a:lnTo>
                <a:lnTo>
                  <a:pt x="5549" y="6325"/>
                </a:lnTo>
                <a:lnTo>
                  <a:pt x="5512" y="6343"/>
                </a:lnTo>
                <a:lnTo>
                  <a:pt x="5474" y="6357"/>
                </a:lnTo>
                <a:lnTo>
                  <a:pt x="5437" y="6371"/>
                </a:lnTo>
                <a:lnTo>
                  <a:pt x="5399" y="6381"/>
                </a:lnTo>
                <a:lnTo>
                  <a:pt x="5360" y="6389"/>
                </a:lnTo>
                <a:lnTo>
                  <a:pt x="5322" y="6394"/>
                </a:lnTo>
                <a:lnTo>
                  <a:pt x="5284" y="6399"/>
                </a:lnTo>
                <a:lnTo>
                  <a:pt x="5246" y="6400"/>
                </a:lnTo>
                <a:lnTo>
                  <a:pt x="5208" y="6400"/>
                </a:lnTo>
                <a:lnTo>
                  <a:pt x="5169" y="6398"/>
                </a:lnTo>
                <a:lnTo>
                  <a:pt x="5130" y="6393"/>
                </a:lnTo>
                <a:lnTo>
                  <a:pt x="5092" y="6388"/>
                </a:lnTo>
                <a:lnTo>
                  <a:pt x="5052" y="6380"/>
                </a:lnTo>
                <a:lnTo>
                  <a:pt x="5014" y="6370"/>
                </a:lnTo>
                <a:lnTo>
                  <a:pt x="4975" y="6358"/>
                </a:lnTo>
                <a:lnTo>
                  <a:pt x="4936" y="6346"/>
                </a:lnTo>
                <a:lnTo>
                  <a:pt x="4897" y="6330"/>
                </a:lnTo>
                <a:lnTo>
                  <a:pt x="4859" y="6314"/>
                </a:lnTo>
                <a:lnTo>
                  <a:pt x="4820" y="6296"/>
                </a:lnTo>
                <a:lnTo>
                  <a:pt x="4781" y="6277"/>
                </a:lnTo>
                <a:lnTo>
                  <a:pt x="4743" y="6257"/>
                </a:lnTo>
                <a:lnTo>
                  <a:pt x="4705" y="6236"/>
                </a:lnTo>
                <a:lnTo>
                  <a:pt x="4667" y="6212"/>
                </a:lnTo>
                <a:lnTo>
                  <a:pt x="4628" y="6188"/>
                </a:lnTo>
                <a:lnTo>
                  <a:pt x="4590" y="6163"/>
                </a:lnTo>
                <a:lnTo>
                  <a:pt x="4552" y="6136"/>
                </a:lnTo>
                <a:lnTo>
                  <a:pt x="4515" y="6109"/>
                </a:lnTo>
                <a:lnTo>
                  <a:pt x="4478" y="6079"/>
                </a:lnTo>
                <a:lnTo>
                  <a:pt x="4441" y="6050"/>
                </a:lnTo>
                <a:lnTo>
                  <a:pt x="4403" y="6020"/>
                </a:lnTo>
                <a:lnTo>
                  <a:pt x="4366" y="5988"/>
                </a:lnTo>
                <a:lnTo>
                  <a:pt x="4330" y="5956"/>
                </a:lnTo>
                <a:lnTo>
                  <a:pt x="4293" y="5923"/>
                </a:lnTo>
                <a:lnTo>
                  <a:pt x="4257" y="5891"/>
                </a:lnTo>
                <a:lnTo>
                  <a:pt x="4186" y="5821"/>
                </a:lnTo>
                <a:lnTo>
                  <a:pt x="4118" y="5750"/>
                </a:lnTo>
                <a:lnTo>
                  <a:pt x="4049" y="5678"/>
                </a:lnTo>
                <a:lnTo>
                  <a:pt x="3983" y="5605"/>
                </a:lnTo>
                <a:lnTo>
                  <a:pt x="3919" y="5531"/>
                </a:lnTo>
                <a:lnTo>
                  <a:pt x="3856" y="5455"/>
                </a:lnTo>
                <a:lnTo>
                  <a:pt x="3795" y="5381"/>
                </a:lnTo>
                <a:lnTo>
                  <a:pt x="3737" y="5307"/>
                </a:lnTo>
                <a:lnTo>
                  <a:pt x="3680" y="5235"/>
                </a:lnTo>
                <a:lnTo>
                  <a:pt x="3626" y="5163"/>
                </a:lnTo>
                <a:lnTo>
                  <a:pt x="3575" y="5094"/>
                </a:lnTo>
                <a:lnTo>
                  <a:pt x="3572" y="5132"/>
                </a:lnTo>
                <a:lnTo>
                  <a:pt x="3569" y="5166"/>
                </a:lnTo>
                <a:lnTo>
                  <a:pt x="3563" y="5196"/>
                </a:lnTo>
                <a:lnTo>
                  <a:pt x="3560" y="5209"/>
                </a:lnTo>
                <a:lnTo>
                  <a:pt x="3555" y="5222"/>
                </a:lnTo>
                <a:lnTo>
                  <a:pt x="3552" y="5233"/>
                </a:lnTo>
                <a:lnTo>
                  <a:pt x="3546" y="5243"/>
                </a:lnTo>
                <a:lnTo>
                  <a:pt x="3542" y="5252"/>
                </a:lnTo>
                <a:lnTo>
                  <a:pt x="3536" y="5260"/>
                </a:lnTo>
                <a:lnTo>
                  <a:pt x="3531" y="5266"/>
                </a:lnTo>
                <a:lnTo>
                  <a:pt x="3524" y="5272"/>
                </a:lnTo>
                <a:lnTo>
                  <a:pt x="3517" y="5277"/>
                </a:lnTo>
                <a:lnTo>
                  <a:pt x="3509" y="5279"/>
                </a:lnTo>
                <a:lnTo>
                  <a:pt x="3502" y="5281"/>
                </a:lnTo>
                <a:lnTo>
                  <a:pt x="3493" y="5281"/>
                </a:lnTo>
                <a:lnTo>
                  <a:pt x="3484" y="5280"/>
                </a:lnTo>
                <a:lnTo>
                  <a:pt x="3475" y="5278"/>
                </a:lnTo>
                <a:lnTo>
                  <a:pt x="3464" y="5273"/>
                </a:lnTo>
                <a:lnTo>
                  <a:pt x="3454" y="5268"/>
                </a:lnTo>
                <a:lnTo>
                  <a:pt x="3444" y="5261"/>
                </a:lnTo>
                <a:lnTo>
                  <a:pt x="3433" y="5253"/>
                </a:lnTo>
                <a:lnTo>
                  <a:pt x="3423" y="5244"/>
                </a:lnTo>
                <a:lnTo>
                  <a:pt x="3412" y="5233"/>
                </a:lnTo>
                <a:lnTo>
                  <a:pt x="3388" y="5208"/>
                </a:lnTo>
                <a:lnTo>
                  <a:pt x="3364" y="5179"/>
                </a:lnTo>
                <a:lnTo>
                  <a:pt x="3338" y="5144"/>
                </a:lnTo>
                <a:lnTo>
                  <a:pt x="3336" y="5229"/>
                </a:lnTo>
                <a:lnTo>
                  <a:pt x="3332" y="5318"/>
                </a:lnTo>
                <a:lnTo>
                  <a:pt x="3327" y="5410"/>
                </a:lnTo>
                <a:lnTo>
                  <a:pt x="3322" y="5506"/>
                </a:lnTo>
                <a:lnTo>
                  <a:pt x="3314" y="5603"/>
                </a:lnTo>
                <a:lnTo>
                  <a:pt x="3305" y="5702"/>
                </a:lnTo>
                <a:lnTo>
                  <a:pt x="3293" y="5802"/>
                </a:lnTo>
                <a:lnTo>
                  <a:pt x="3281" y="5903"/>
                </a:lnTo>
                <a:lnTo>
                  <a:pt x="3266" y="6004"/>
                </a:lnTo>
                <a:lnTo>
                  <a:pt x="3250" y="6105"/>
                </a:lnTo>
                <a:lnTo>
                  <a:pt x="3230" y="6205"/>
                </a:lnTo>
                <a:lnTo>
                  <a:pt x="3220" y="6255"/>
                </a:lnTo>
                <a:lnTo>
                  <a:pt x="3209" y="6304"/>
                </a:lnTo>
                <a:lnTo>
                  <a:pt x="3197" y="6354"/>
                </a:lnTo>
                <a:lnTo>
                  <a:pt x="3184" y="6402"/>
                </a:lnTo>
                <a:lnTo>
                  <a:pt x="3172" y="6449"/>
                </a:lnTo>
                <a:lnTo>
                  <a:pt x="3157" y="6498"/>
                </a:lnTo>
                <a:lnTo>
                  <a:pt x="3143" y="6544"/>
                </a:lnTo>
                <a:lnTo>
                  <a:pt x="3128" y="6590"/>
                </a:lnTo>
                <a:lnTo>
                  <a:pt x="3111" y="6635"/>
                </a:lnTo>
                <a:lnTo>
                  <a:pt x="3094" y="6680"/>
                </a:lnTo>
                <a:lnTo>
                  <a:pt x="3078" y="6724"/>
                </a:lnTo>
                <a:lnTo>
                  <a:pt x="3058" y="6766"/>
                </a:lnTo>
                <a:lnTo>
                  <a:pt x="3039" y="6808"/>
                </a:lnTo>
                <a:lnTo>
                  <a:pt x="3019" y="6849"/>
                </a:lnTo>
                <a:lnTo>
                  <a:pt x="2998" y="6888"/>
                </a:lnTo>
                <a:lnTo>
                  <a:pt x="2976" y="6926"/>
                </a:lnTo>
                <a:lnTo>
                  <a:pt x="2953" y="6963"/>
                </a:lnTo>
                <a:lnTo>
                  <a:pt x="2929" y="6999"/>
                </a:lnTo>
                <a:lnTo>
                  <a:pt x="2904" y="7034"/>
                </a:lnTo>
                <a:lnTo>
                  <a:pt x="2878" y="7068"/>
                </a:lnTo>
                <a:lnTo>
                  <a:pt x="2851" y="7099"/>
                </a:lnTo>
                <a:lnTo>
                  <a:pt x="2823" y="7129"/>
                </a:lnTo>
                <a:lnTo>
                  <a:pt x="2795" y="7158"/>
                </a:lnTo>
                <a:lnTo>
                  <a:pt x="2765" y="7185"/>
                </a:lnTo>
                <a:lnTo>
                  <a:pt x="2733" y="7209"/>
                </a:lnTo>
                <a:lnTo>
                  <a:pt x="2702" y="7233"/>
                </a:lnTo>
                <a:lnTo>
                  <a:pt x="2668" y="7254"/>
                </a:lnTo>
                <a:lnTo>
                  <a:pt x="2634" y="7275"/>
                </a:lnTo>
                <a:lnTo>
                  <a:pt x="2598" y="7293"/>
                </a:lnTo>
                <a:lnTo>
                  <a:pt x="2562" y="7308"/>
                </a:lnTo>
                <a:lnTo>
                  <a:pt x="2524" y="7322"/>
                </a:lnTo>
                <a:lnTo>
                  <a:pt x="2485" y="7333"/>
                </a:lnTo>
                <a:lnTo>
                  <a:pt x="2444" y="7342"/>
                </a:lnTo>
                <a:lnTo>
                  <a:pt x="2403" y="7350"/>
                </a:lnTo>
                <a:lnTo>
                  <a:pt x="2360" y="7355"/>
                </a:lnTo>
                <a:lnTo>
                  <a:pt x="2316" y="7357"/>
                </a:lnTo>
                <a:lnTo>
                  <a:pt x="2270" y="7358"/>
                </a:lnTo>
                <a:lnTo>
                  <a:pt x="2224" y="7356"/>
                </a:lnTo>
                <a:lnTo>
                  <a:pt x="2176" y="7350"/>
                </a:lnTo>
                <a:lnTo>
                  <a:pt x="2126" y="7343"/>
                </a:lnTo>
                <a:lnTo>
                  <a:pt x="2076" y="7333"/>
                </a:lnTo>
                <a:lnTo>
                  <a:pt x="2023" y="7320"/>
                </a:lnTo>
                <a:lnTo>
                  <a:pt x="1992" y="7311"/>
                </a:lnTo>
                <a:lnTo>
                  <a:pt x="1963" y="7302"/>
                </a:lnTo>
                <a:lnTo>
                  <a:pt x="1935" y="7292"/>
                </a:lnTo>
                <a:lnTo>
                  <a:pt x="1908" y="7281"/>
                </a:lnTo>
                <a:lnTo>
                  <a:pt x="1882" y="7269"/>
                </a:lnTo>
                <a:lnTo>
                  <a:pt x="1856" y="7258"/>
                </a:lnTo>
                <a:lnTo>
                  <a:pt x="1833" y="7244"/>
                </a:lnTo>
                <a:lnTo>
                  <a:pt x="1810" y="7232"/>
                </a:lnTo>
                <a:lnTo>
                  <a:pt x="1788" y="7217"/>
                </a:lnTo>
                <a:lnTo>
                  <a:pt x="1767" y="7203"/>
                </a:lnTo>
                <a:lnTo>
                  <a:pt x="1747" y="7188"/>
                </a:lnTo>
                <a:lnTo>
                  <a:pt x="1729" y="7171"/>
                </a:lnTo>
                <a:lnTo>
                  <a:pt x="1711" y="7155"/>
                </a:lnTo>
                <a:lnTo>
                  <a:pt x="1694" y="7139"/>
                </a:lnTo>
                <a:lnTo>
                  <a:pt x="1679" y="7121"/>
                </a:lnTo>
                <a:lnTo>
                  <a:pt x="1663" y="7103"/>
                </a:lnTo>
                <a:lnTo>
                  <a:pt x="1649" y="7085"/>
                </a:lnTo>
                <a:lnTo>
                  <a:pt x="1636" y="7066"/>
                </a:lnTo>
                <a:lnTo>
                  <a:pt x="1623" y="7045"/>
                </a:lnTo>
                <a:lnTo>
                  <a:pt x="1612" y="7025"/>
                </a:lnTo>
                <a:lnTo>
                  <a:pt x="1602" y="7005"/>
                </a:lnTo>
                <a:lnTo>
                  <a:pt x="1592" y="6983"/>
                </a:lnTo>
                <a:lnTo>
                  <a:pt x="1584" y="6962"/>
                </a:lnTo>
                <a:lnTo>
                  <a:pt x="1576" y="6940"/>
                </a:lnTo>
                <a:lnTo>
                  <a:pt x="1568" y="6917"/>
                </a:lnTo>
                <a:lnTo>
                  <a:pt x="1563" y="6895"/>
                </a:lnTo>
                <a:lnTo>
                  <a:pt x="1557" y="6871"/>
                </a:lnTo>
                <a:lnTo>
                  <a:pt x="1553" y="6847"/>
                </a:lnTo>
                <a:lnTo>
                  <a:pt x="1548" y="6823"/>
                </a:lnTo>
                <a:lnTo>
                  <a:pt x="1546" y="6798"/>
                </a:lnTo>
                <a:lnTo>
                  <a:pt x="1544" y="6773"/>
                </a:lnTo>
                <a:lnTo>
                  <a:pt x="1541" y="6747"/>
                </a:lnTo>
                <a:lnTo>
                  <a:pt x="1540" y="6721"/>
                </a:lnTo>
                <a:lnTo>
                  <a:pt x="1540" y="6696"/>
                </a:lnTo>
                <a:lnTo>
                  <a:pt x="1541" y="6670"/>
                </a:lnTo>
                <a:lnTo>
                  <a:pt x="1542" y="6643"/>
                </a:lnTo>
                <a:lnTo>
                  <a:pt x="1546" y="6589"/>
                </a:lnTo>
                <a:lnTo>
                  <a:pt x="1554" y="6533"/>
                </a:lnTo>
                <a:lnTo>
                  <a:pt x="1563" y="6476"/>
                </a:lnTo>
                <a:lnTo>
                  <a:pt x="1574" y="6418"/>
                </a:lnTo>
                <a:lnTo>
                  <a:pt x="1589" y="6359"/>
                </a:lnTo>
                <a:lnTo>
                  <a:pt x="1604" y="6300"/>
                </a:lnTo>
                <a:lnTo>
                  <a:pt x="1622" y="6239"/>
                </a:lnTo>
                <a:lnTo>
                  <a:pt x="1643" y="6178"/>
                </a:lnTo>
                <a:lnTo>
                  <a:pt x="1665" y="6118"/>
                </a:lnTo>
                <a:lnTo>
                  <a:pt x="1689" y="6055"/>
                </a:lnTo>
                <a:lnTo>
                  <a:pt x="1715" y="5993"/>
                </a:lnTo>
                <a:lnTo>
                  <a:pt x="1742" y="5930"/>
                </a:lnTo>
                <a:lnTo>
                  <a:pt x="1770" y="5867"/>
                </a:lnTo>
                <a:lnTo>
                  <a:pt x="1799" y="5804"/>
                </a:lnTo>
                <a:lnTo>
                  <a:pt x="1764" y="5813"/>
                </a:lnTo>
                <a:lnTo>
                  <a:pt x="1728" y="5821"/>
                </a:lnTo>
                <a:lnTo>
                  <a:pt x="1694" y="5828"/>
                </a:lnTo>
                <a:lnTo>
                  <a:pt x="1659" y="5833"/>
                </a:lnTo>
                <a:lnTo>
                  <a:pt x="1626" y="5838"/>
                </a:lnTo>
                <a:lnTo>
                  <a:pt x="1592" y="5841"/>
                </a:lnTo>
                <a:lnTo>
                  <a:pt x="1558" y="5843"/>
                </a:lnTo>
                <a:lnTo>
                  <a:pt x="1526" y="5844"/>
                </a:lnTo>
                <a:lnTo>
                  <a:pt x="1493" y="5844"/>
                </a:lnTo>
                <a:lnTo>
                  <a:pt x="1460" y="5843"/>
                </a:lnTo>
                <a:lnTo>
                  <a:pt x="1429" y="5841"/>
                </a:lnTo>
                <a:lnTo>
                  <a:pt x="1397" y="5838"/>
                </a:lnTo>
                <a:lnTo>
                  <a:pt x="1366" y="5834"/>
                </a:lnTo>
                <a:lnTo>
                  <a:pt x="1336" y="5829"/>
                </a:lnTo>
                <a:lnTo>
                  <a:pt x="1304" y="5823"/>
                </a:lnTo>
                <a:lnTo>
                  <a:pt x="1274" y="5816"/>
                </a:lnTo>
                <a:lnTo>
                  <a:pt x="1244" y="5808"/>
                </a:lnTo>
                <a:lnTo>
                  <a:pt x="1215" y="5799"/>
                </a:lnTo>
                <a:lnTo>
                  <a:pt x="1186" y="5790"/>
                </a:lnTo>
                <a:lnTo>
                  <a:pt x="1157" y="5779"/>
                </a:lnTo>
                <a:lnTo>
                  <a:pt x="1129" y="5768"/>
                </a:lnTo>
                <a:lnTo>
                  <a:pt x="1101" y="5756"/>
                </a:lnTo>
                <a:lnTo>
                  <a:pt x="1072" y="5743"/>
                </a:lnTo>
                <a:lnTo>
                  <a:pt x="1045" y="5729"/>
                </a:lnTo>
                <a:lnTo>
                  <a:pt x="1018" y="5714"/>
                </a:lnTo>
                <a:lnTo>
                  <a:pt x="991" y="5698"/>
                </a:lnTo>
                <a:lnTo>
                  <a:pt x="964" y="5683"/>
                </a:lnTo>
                <a:lnTo>
                  <a:pt x="939" y="5666"/>
                </a:lnTo>
                <a:lnTo>
                  <a:pt x="913" y="5648"/>
                </a:lnTo>
                <a:lnTo>
                  <a:pt x="888" y="5630"/>
                </a:lnTo>
                <a:lnTo>
                  <a:pt x="863" y="5611"/>
                </a:lnTo>
                <a:lnTo>
                  <a:pt x="838" y="5590"/>
                </a:lnTo>
                <a:lnTo>
                  <a:pt x="814" y="5570"/>
                </a:lnTo>
                <a:lnTo>
                  <a:pt x="790" y="5549"/>
                </a:lnTo>
                <a:lnTo>
                  <a:pt x="767" y="5526"/>
                </a:lnTo>
                <a:lnTo>
                  <a:pt x="743" y="5504"/>
                </a:lnTo>
                <a:lnTo>
                  <a:pt x="698" y="5458"/>
                </a:lnTo>
                <a:lnTo>
                  <a:pt x="654" y="5408"/>
                </a:lnTo>
                <a:lnTo>
                  <a:pt x="611" y="5358"/>
                </a:lnTo>
                <a:lnTo>
                  <a:pt x="570" y="5304"/>
                </a:lnTo>
                <a:lnTo>
                  <a:pt x="530" y="5248"/>
                </a:lnTo>
                <a:lnTo>
                  <a:pt x="492" y="5191"/>
                </a:lnTo>
                <a:lnTo>
                  <a:pt x="455" y="5133"/>
                </a:lnTo>
                <a:lnTo>
                  <a:pt x="419" y="5072"/>
                </a:lnTo>
                <a:lnTo>
                  <a:pt x="385" y="5010"/>
                </a:lnTo>
                <a:lnTo>
                  <a:pt x="353" y="4947"/>
                </a:lnTo>
                <a:lnTo>
                  <a:pt x="321" y="4883"/>
                </a:lnTo>
                <a:lnTo>
                  <a:pt x="291" y="4818"/>
                </a:lnTo>
                <a:lnTo>
                  <a:pt x="263" y="4751"/>
                </a:lnTo>
                <a:lnTo>
                  <a:pt x="236" y="4685"/>
                </a:lnTo>
                <a:lnTo>
                  <a:pt x="211" y="4618"/>
                </a:lnTo>
                <a:lnTo>
                  <a:pt x="186" y="4549"/>
                </a:lnTo>
                <a:lnTo>
                  <a:pt x="164" y="4481"/>
                </a:lnTo>
                <a:lnTo>
                  <a:pt x="142" y="4412"/>
                </a:lnTo>
                <a:lnTo>
                  <a:pt x="123" y="4342"/>
                </a:lnTo>
                <a:lnTo>
                  <a:pt x="104" y="4274"/>
                </a:lnTo>
                <a:lnTo>
                  <a:pt x="88" y="4204"/>
                </a:lnTo>
                <a:lnTo>
                  <a:pt x="73" y="4135"/>
                </a:lnTo>
                <a:lnTo>
                  <a:pt x="59" y="4067"/>
                </a:lnTo>
                <a:lnTo>
                  <a:pt x="46" y="3999"/>
                </a:lnTo>
                <a:lnTo>
                  <a:pt x="36" y="3932"/>
                </a:lnTo>
                <a:lnTo>
                  <a:pt x="25" y="3865"/>
                </a:lnTo>
                <a:lnTo>
                  <a:pt x="18" y="3800"/>
                </a:lnTo>
                <a:lnTo>
                  <a:pt x="11" y="3735"/>
                </a:lnTo>
                <a:lnTo>
                  <a:pt x="6" y="3671"/>
                </a:lnTo>
                <a:lnTo>
                  <a:pt x="2" y="3609"/>
                </a:lnTo>
                <a:lnTo>
                  <a:pt x="0" y="3548"/>
                </a:lnTo>
                <a:lnTo>
                  <a:pt x="0" y="3489"/>
                </a:lnTo>
                <a:lnTo>
                  <a:pt x="1" y="3430"/>
                </a:lnTo>
                <a:lnTo>
                  <a:pt x="3" y="3374"/>
                </a:lnTo>
                <a:lnTo>
                  <a:pt x="6" y="3320"/>
                </a:lnTo>
                <a:lnTo>
                  <a:pt x="11" y="3267"/>
                </a:lnTo>
                <a:lnTo>
                  <a:pt x="18" y="3218"/>
                </a:lnTo>
                <a:lnTo>
                  <a:pt x="27" y="3169"/>
                </a:lnTo>
                <a:lnTo>
                  <a:pt x="36" y="3124"/>
                </a:lnTo>
                <a:lnTo>
                  <a:pt x="47" y="3081"/>
                </a:lnTo>
                <a:lnTo>
                  <a:pt x="60" y="3040"/>
                </a:lnTo>
                <a:lnTo>
                  <a:pt x="74" y="3003"/>
                </a:lnTo>
                <a:lnTo>
                  <a:pt x="90" y="2968"/>
                </a:lnTo>
                <a:lnTo>
                  <a:pt x="99" y="2952"/>
                </a:lnTo>
                <a:lnTo>
                  <a:pt x="108" y="2937"/>
                </a:lnTo>
                <a:lnTo>
                  <a:pt x="117" y="2922"/>
                </a:lnTo>
                <a:lnTo>
                  <a:pt x="125" y="2909"/>
                </a:lnTo>
                <a:lnTo>
                  <a:pt x="136" y="2895"/>
                </a:lnTo>
                <a:lnTo>
                  <a:pt x="146" y="2883"/>
                </a:lnTo>
                <a:lnTo>
                  <a:pt x="169" y="2859"/>
                </a:lnTo>
                <a:lnTo>
                  <a:pt x="194" y="2837"/>
                </a:lnTo>
                <a:lnTo>
                  <a:pt x="220" y="2816"/>
                </a:lnTo>
                <a:lnTo>
                  <a:pt x="248" y="2798"/>
                </a:lnTo>
                <a:lnTo>
                  <a:pt x="277" y="2782"/>
                </a:lnTo>
                <a:lnTo>
                  <a:pt x="309" y="2767"/>
                </a:lnTo>
                <a:lnTo>
                  <a:pt x="341" y="2755"/>
                </a:lnTo>
                <a:lnTo>
                  <a:pt x="375" y="2743"/>
                </a:lnTo>
                <a:lnTo>
                  <a:pt x="410" y="2734"/>
                </a:lnTo>
                <a:lnTo>
                  <a:pt x="446" y="2726"/>
                </a:lnTo>
                <a:lnTo>
                  <a:pt x="484" y="2721"/>
                </a:lnTo>
                <a:lnTo>
                  <a:pt x="522" y="2716"/>
                </a:lnTo>
                <a:lnTo>
                  <a:pt x="562" y="2713"/>
                </a:lnTo>
                <a:lnTo>
                  <a:pt x="602" y="2711"/>
                </a:lnTo>
                <a:lnTo>
                  <a:pt x="644" y="2711"/>
                </a:lnTo>
                <a:lnTo>
                  <a:pt x="687" y="2712"/>
                </a:lnTo>
                <a:lnTo>
                  <a:pt x="731" y="2714"/>
                </a:lnTo>
                <a:lnTo>
                  <a:pt x="774" y="2719"/>
                </a:lnTo>
                <a:lnTo>
                  <a:pt x="819" y="2723"/>
                </a:lnTo>
                <a:lnTo>
                  <a:pt x="865" y="2730"/>
                </a:lnTo>
                <a:lnTo>
                  <a:pt x="912" y="2737"/>
                </a:lnTo>
                <a:lnTo>
                  <a:pt x="959" y="2744"/>
                </a:lnTo>
                <a:lnTo>
                  <a:pt x="1006" y="2755"/>
                </a:lnTo>
                <a:lnTo>
                  <a:pt x="1054" y="2765"/>
                </a:lnTo>
                <a:lnTo>
                  <a:pt x="1103" y="2776"/>
                </a:lnTo>
                <a:lnTo>
                  <a:pt x="1151" y="2788"/>
                </a:lnTo>
                <a:lnTo>
                  <a:pt x="1201" y="2801"/>
                </a:lnTo>
                <a:lnTo>
                  <a:pt x="1249" y="2815"/>
                </a:lnTo>
                <a:lnTo>
                  <a:pt x="1349" y="2846"/>
                </a:lnTo>
                <a:lnTo>
                  <a:pt x="1448" y="2878"/>
                </a:lnTo>
                <a:lnTo>
                  <a:pt x="1548" y="2913"/>
                </a:lnTo>
                <a:lnTo>
                  <a:pt x="1647" y="2950"/>
                </a:lnTo>
                <a:lnTo>
                  <a:pt x="1746" y="2988"/>
                </a:lnTo>
                <a:lnTo>
                  <a:pt x="1843" y="3029"/>
                </a:lnTo>
                <a:lnTo>
                  <a:pt x="1938" y="3069"/>
                </a:lnTo>
                <a:lnTo>
                  <a:pt x="2032" y="3110"/>
                </a:lnTo>
                <a:lnTo>
                  <a:pt x="2122" y="3151"/>
                </a:lnTo>
                <a:lnTo>
                  <a:pt x="2209" y="3193"/>
                </a:lnTo>
                <a:lnTo>
                  <a:pt x="2294" y="3234"/>
                </a:lnTo>
                <a:lnTo>
                  <a:pt x="2374" y="3273"/>
                </a:lnTo>
                <a:lnTo>
                  <a:pt x="2449" y="3311"/>
                </a:lnTo>
                <a:lnTo>
                  <a:pt x="2521" y="3348"/>
                </a:lnTo>
                <a:lnTo>
                  <a:pt x="2647" y="3415"/>
                </a:lnTo>
                <a:lnTo>
                  <a:pt x="2748" y="3471"/>
                </a:lnTo>
                <a:lnTo>
                  <a:pt x="2738" y="3401"/>
                </a:lnTo>
                <a:lnTo>
                  <a:pt x="2729" y="3336"/>
                </a:lnTo>
                <a:lnTo>
                  <a:pt x="2721" y="3274"/>
                </a:lnTo>
                <a:lnTo>
                  <a:pt x="2717" y="3216"/>
                </a:lnTo>
                <a:lnTo>
                  <a:pt x="2713" y="3162"/>
                </a:lnTo>
                <a:lnTo>
                  <a:pt x="2712" y="3112"/>
                </a:lnTo>
                <a:lnTo>
                  <a:pt x="2713" y="3066"/>
                </a:lnTo>
                <a:lnTo>
                  <a:pt x="2717" y="3026"/>
                </a:lnTo>
                <a:lnTo>
                  <a:pt x="2642" y="2923"/>
                </a:lnTo>
                <a:lnTo>
                  <a:pt x="2567" y="2823"/>
                </a:lnTo>
                <a:lnTo>
                  <a:pt x="2492" y="2726"/>
                </a:lnTo>
                <a:lnTo>
                  <a:pt x="2416" y="2633"/>
                </a:lnTo>
                <a:lnTo>
                  <a:pt x="2340" y="2542"/>
                </a:lnTo>
                <a:lnTo>
                  <a:pt x="2263" y="2454"/>
                </a:lnTo>
                <a:lnTo>
                  <a:pt x="2187" y="2369"/>
                </a:lnTo>
                <a:lnTo>
                  <a:pt x="2110" y="2287"/>
                </a:lnTo>
                <a:lnTo>
                  <a:pt x="2035" y="2208"/>
                </a:lnTo>
                <a:lnTo>
                  <a:pt x="1960" y="2132"/>
                </a:lnTo>
                <a:lnTo>
                  <a:pt x="1884" y="2059"/>
                </a:lnTo>
                <a:lnTo>
                  <a:pt x="1810" y="1988"/>
                </a:lnTo>
                <a:lnTo>
                  <a:pt x="1737" y="1920"/>
                </a:lnTo>
                <a:lnTo>
                  <a:pt x="1665" y="1855"/>
                </a:lnTo>
                <a:lnTo>
                  <a:pt x="1593" y="1793"/>
                </a:lnTo>
                <a:lnTo>
                  <a:pt x="1523" y="1734"/>
                </a:lnTo>
                <a:lnTo>
                  <a:pt x="1455" y="1676"/>
                </a:lnTo>
                <a:lnTo>
                  <a:pt x="1387" y="1622"/>
                </a:lnTo>
                <a:lnTo>
                  <a:pt x="1321" y="1571"/>
                </a:lnTo>
                <a:lnTo>
                  <a:pt x="1257" y="1522"/>
                </a:lnTo>
                <a:lnTo>
                  <a:pt x="1195" y="1476"/>
                </a:lnTo>
                <a:lnTo>
                  <a:pt x="1135" y="1432"/>
                </a:lnTo>
                <a:lnTo>
                  <a:pt x="1077" y="1392"/>
                </a:lnTo>
                <a:lnTo>
                  <a:pt x="1022" y="1354"/>
                </a:lnTo>
                <a:lnTo>
                  <a:pt x="969" y="1318"/>
                </a:lnTo>
                <a:lnTo>
                  <a:pt x="918" y="1284"/>
                </a:lnTo>
                <a:lnTo>
                  <a:pt x="825" y="1225"/>
                </a:lnTo>
                <a:lnTo>
                  <a:pt x="744" y="1176"/>
                </a:lnTo>
                <a:lnTo>
                  <a:pt x="675" y="1135"/>
                </a:lnTo>
                <a:lnTo>
                  <a:pt x="669" y="1147"/>
                </a:lnTo>
                <a:lnTo>
                  <a:pt x="661" y="1158"/>
                </a:lnTo>
                <a:lnTo>
                  <a:pt x="652" y="1168"/>
                </a:lnTo>
                <a:lnTo>
                  <a:pt x="642" y="1177"/>
                </a:lnTo>
                <a:lnTo>
                  <a:pt x="630" y="1185"/>
                </a:lnTo>
                <a:lnTo>
                  <a:pt x="619" y="1193"/>
                </a:lnTo>
                <a:lnTo>
                  <a:pt x="607" y="1198"/>
                </a:lnTo>
                <a:lnTo>
                  <a:pt x="593" y="1203"/>
                </a:lnTo>
                <a:lnTo>
                  <a:pt x="579" y="1207"/>
                </a:lnTo>
                <a:lnTo>
                  <a:pt x="565" y="1208"/>
                </a:lnTo>
                <a:lnTo>
                  <a:pt x="552" y="1210"/>
                </a:lnTo>
                <a:lnTo>
                  <a:pt x="537" y="1208"/>
                </a:lnTo>
                <a:lnTo>
                  <a:pt x="524" y="1207"/>
                </a:lnTo>
                <a:lnTo>
                  <a:pt x="511" y="1204"/>
                </a:lnTo>
                <a:lnTo>
                  <a:pt x="498" y="1199"/>
                </a:lnTo>
                <a:lnTo>
                  <a:pt x="486" y="1193"/>
                </a:lnTo>
                <a:lnTo>
                  <a:pt x="474" y="1186"/>
                </a:lnTo>
                <a:lnTo>
                  <a:pt x="464" y="1178"/>
                </a:lnTo>
                <a:lnTo>
                  <a:pt x="454" y="1169"/>
                </a:lnTo>
                <a:lnTo>
                  <a:pt x="444" y="1159"/>
                </a:lnTo>
                <a:lnTo>
                  <a:pt x="436" y="1149"/>
                </a:lnTo>
                <a:lnTo>
                  <a:pt x="428" y="1137"/>
                </a:lnTo>
                <a:lnTo>
                  <a:pt x="422" y="1124"/>
                </a:lnTo>
                <a:lnTo>
                  <a:pt x="418" y="1111"/>
                </a:lnTo>
                <a:lnTo>
                  <a:pt x="413" y="1096"/>
                </a:lnTo>
                <a:lnTo>
                  <a:pt x="412" y="1083"/>
                </a:lnTo>
                <a:lnTo>
                  <a:pt x="411" y="1069"/>
                </a:lnTo>
                <a:lnTo>
                  <a:pt x="412" y="1054"/>
                </a:lnTo>
                <a:lnTo>
                  <a:pt x="415" y="1041"/>
                </a:lnTo>
                <a:lnTo>
                  <a:pt x="418" y="1029"/>
                </a:lnTo>
                <a:lnTo>
                  <a:pt x="422" y="1015"/>
                </a:lnTo>
                <a:lnTo>
                  <a:pt x="428" y="1004"/>
                </a:lnTo>
                <a:lnTo>
                  <a:pt x="435" y="991"/>
                </a:lnTo>
                <a:lnTo>
                  <a:pt x="443" y="981"/>
                </a:lnTo>
                <a:lnTo>
                  <a:pt x="452" y="971"/>
                </a:lnTo>
                <a:lnTo>
                  <a:pt x="462" y="961"/>
                </a:lnTo>
                <a:lnTo>
                  <a:pt x="473" y="953"/>
                </a:lnTo>
                <a:lnTo>
                  <a:pt x="484" y="946"/>
                </a:lnTo>
                <a:lnTo>
                  <a:pt x="497" y="940"/>
                </a:lnTo>
                <a:lnTo>
                  <a:pt x="510" y="935"/>
                </a:lnTo>
                <a:lnTo>
                  <a:pt x="525" y="932"/>
                </a:lnTo>
                <a:lnTo>
                  <a:pt x="538" y="930"/>
                </a:lnTo>
                <a:lnTo>
                  <a:pt x="552" y="928"/>
                </a:lnTo>
                <a:lnTo>
                  <a:pt x="566" y="930"/>
                </a:lnTo>
                <a:lnTo>
                  <a:pt x="580" y="932"/>
                </a:lnTo>
                <a:lnTo>
                  <a:pt x="592" y="935"/>
                </a:lnTo>
                <a:lnTo>
                  <a:pt x="606" y="940"/>
                </a:lnTo>
                <a:lnTo>
                  <a:pt x="617" y="945"/>
                </a:lnTo>
                <a:lnTo>
                  <a:pt x="629" y="952"/>
                </a:lnTo>
                <a:lnTo>
                  <a:pt x="639" y="960"/>
                </a:lnTo>
                <a:lnTo>
                  <a:pt x="650" y="969"/>
                </a:lnTo>
                <a:lnTo>
                  <a:pt x="660" y="979"/>
                </a:lnTo>
                <a:lnTo>
                  <a:pt x="668" y="990"/>
                </a:lnTo>
                <a:lnTo>
                  <a:pt x="675" y="1002"/>
                </a:lnTo>
                <a:lnTo>
                  <a:pt x="681" y="1014"/>
                </a:lnTo>
                <a:lnTo>
                  <a:pt x="686" y="1027"/>
                </a:lnTo>
                <a:lnTo>
                  <a:pt x="689" y="1041"/>
                </a:lnTo>
                <a:lnTo>
                  <a:pt x="691" y="1053"/>
                </a:lnTo>
                <a:lnTo>
                  <a:pt x="692" y="1066"/>
                </a:lnTo>
                <a:lnTo>
                  <a:pt x="692" y="1078"/>
                </a:lnTo>
                <a:lnTo>
                  <a:pt x="691" y="1090"/>
                </a:lnTo>
                <a:lnTo>
                  <a:pt x="688" y="1102"/>
                </a:lnTo>
                <a:lnTo>
                  <a:pt x="686" y="1114"/>
                </a:lnTo>
                <a:lnTo>
                  <a:pt x="681" y="1125"/>
                </a:lnTo>
                <a:lnTo>
                  <a:pt x="728" y="1147"/>
                </a:lnTo>
                <a:lnTo>
                  <a:pt x="776" y="1170"/>
                </a:lnTo>
                <a:lnTo>
                  <a:pt x="823" y="1194"/>
                </a:lnTo>
                <a:lnTo>
                  <a:pt x="870" y="1217"/>
                </a:lnTo>
                <a:lnTo>
                  <a:pt x="916" y="1243"/>
                </a:lnTo>
                <a:lnTo>
                  <a:pt x="962" y="1268"/>
                </a:lnTo>
                <a:lnTo>
                  <a:pt x="1007" y="1295"/>
                </a:lnTo>
                <a:lnTo>
                  <a:pt x="1052" y="1321"/>
                </a:lnTo>
                <a:lnTo>
                  <a:pt x="1142" y="1376"/>
                </a:lnTo>
                <a:lnTo>
                  <a:pt x="1229" y="1433"/>
                </a:lnTo>
                <a:lnTo>
                  <a:pt x="1314" y="1492"/>
                </a:lnTo>
                <a:lnTo>
                  <a:pt x="1399" y="1553"/>
                </a:lnTo>
                <a:lnTo>
                  <a:pt x="1479" y="1614"/>
                </a:lnTo>
                <a:lnTo>
                  <a:pt x="1560" y="1677"/>
                </a:lnTo>
                <a:lnTo>
                  <a:pt x="1638" y="1740"/>
                </a:lnTo>
                <a:lnTo>
                  <a:pt x="1715" y="1804"/>
                </a:lnTo>
                <a:lnTo>
                  <a:pt x="1788" y="1870"/>
                </a:lnTo>
                <a:lnTo>
                  <a:pt x="1860" y="1935"/>
                </a:lnTo>
                <a:lnTo>
                  <a:pt x="1929" y="2000"/>
                </a:lnTo>
                <a:lnTo>
                  <a:pt x="1997" y="2065"/>
                </a:lnTo>
                <a:lnTo>
                  <a:pt x="2063" y="2130"/>
                </a:lnTo>
                <a:lnTo>
                  <a:pt x="2126" y="2195"/>
                </a:lnTo>
                <a:lnTo>
                  <a:pt x="2187" y="2259"/>
                </a:lnTo>
                <a:lnTo>
                  <a:pt x="2245" y="2322"/>
                </a:lnTo>
                <a:lnTo>
                  <a:pt x="2300" y="2383"/>
                </a:lnTo>
                <a:lnTo>
                  <a:pt x="2354" y="2443"/>
                </a:lnTo>
                <a:lnTo>
                  <a:pt x="2405" y="2503"/>
                </a:lnTo>
                <a:lnTo>
                  <a:pt x="2453" y="2559"/>
                </a:lnTo>
                <a:lnTo>
                  <a:pt x="2499" y="2614"/>
                </a:lnTo>
                <a:lnTo>
                  <a:pt x="2542" y="2668"/>
                </a:lnTo>
                <a:lnTo>
                  <a:pt x="2621" y="2766"/>
                </a:lnTo>
                <a:lnTo>
                  <a:pt x="2687" y="2853"/>
                </a:lnTo>
                <a:lnTo>
                  <a:pt x="2742" y="2929"/>
                </a:lnTo>
                <a:lnTo>
                  <a:pt x="2750" y="2918"/>
                </a:lnTo>
                <a:lnTo>
                  <a:pt x="2758" y="2909"/>
                </a:lnTo>
                <a:lnTo>
                  <a:pt x="2768" y="2902"/>
                </a:lnTo>
                <a:lnTo>
                  <a:pt x="2777" y="2897"/>
                </a:lnTo>
                <a:close/>
              </a:path>
            </a:pathLst>
          </a:custGeom>
          <a:solidFill>
            <a:schemeClr val="bg1">
              <a:alpha val="60000"/>
            </a:schemeClr>
          </a:solidFill>
          <a:ln>
            <a:noFill/>
          </a:ln>
          <a:extLst>
            <a:ext uri="{91240B29-F687-4F45-9708-019B960494DF}">
              <a14:hiddenLine xmlns:a14="http://schemas.microsoft.com/office/drawing/2010/main" w="9525">
                <a:solidFill>
                  <a:srgbClr val="000000"/>
                </a:solidFill>
                <a:round/>
              </a14:hiddenLine>
            </a:ext>
          </a:extLst>
        </p:spPr>
        <p:txBody>
          <a:bodyPr tIns="360000"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pPr algn="ctr">
              <a:defRPr/>
            </a:pPr>
            <a:endParaRPr lang="zh-CN" altLang="en-US" dirty="0">
              <a:solidFill>
                <a:srgbClr val="FFFFFF"/>
              </a:solidFill>
            </a:endParaRPr>
          </a:p>
        </p:txBody>
      </p:sp>
      <p:sp>
        <p:nvSpPr>
          <p:cNvPr id="16" name="蝴蝶"/>
          <p:cNvSpPr/>
          <p:nvPr/>
        </p:nvSpPr>
        <p:spPr bwMode="auto">
          <a:xfrm rot="18540000">
            <a:off x="2253615" y="1421765"/>
            <a:ext cx="288290" cy="431800"/>
          </a:xfrm>
          <a:custGeom>
            <a:avLst/>
            <a:gdLst>
              <a:gd name="T0" fmla="*/ 2147483646 w 6015"/>
              <a:gd name="T1" fmla="*/ 2147483646 h 7358"/>
              <a:gd name="T2" fmla="*/ 2147483646 w 6015"/>
              <a:gd name="T3" fmla="*/ 2147483646 h 7358"/>
              <a:gd name="T4" fmla="*/ 2147483646 w 6015"/>
              <a:gd name="T5" fmla="*/ 2147483646 h 7358"/>
              <a:gd name="T6" fmla="*/ 2147483646 w 6015"/>
              <a:gd name="T7" fmla="*/ 2147483646 h 7358"/>
              <a:gd name="T8" fmla="*/ 2147483646 w 6015"/>
              <a:gd name="T9" fmla="*/ 190902075 h 7358"/>
              <a:gd name="T10" fmla="*/ 2147483646 w 6015"/>
              <a:gd name="T11" fmla="*/ 694164602 h 7358"/>
              <a:gd name="T12" fmla="*/ 2147483646 w 6015"/>
              <a:gd name="T13" fmla="*/ 2147483646 h 7358"/>
              <a:gd name="T14" fmla="*/ 2147483646 w 6015"/>
              <a:gd name="T15" fmla="*/ 2147483646 h 7358"/>
              <a:gd name="T16" fmla="*/ 2147483646 w 6015"/>
              <a:gd name="T17" fmla="*/ 2147483646 h 7358"/>
              <a:gd name="T18" fmla="*/ 2147483646 w 6015"/>
              <a:gd name="T19" fmla="*/ 2147483646 h 7358"/>
              <a:gd name="T20" fmla="*/ 2147483646 w 6015"/>
              <a:gd name="T21" fmla="*/ 2147483646 h 7358"/>
              <a:gd name="T22" fmla="*/ 2147483646 w 6015"/>
              <a:gd name="T23" fmla="*/ 2147483646 h 7358"/>
              <a:gd name="T24" fmla="*/ 2147483646 w 6015"/>
              <a:gd name="T25" fmla="*/ 2147483646 h 7358"/>
              <a:gd name="T26" fmla="*/ 2147483646 w 6015"/>
              <a:gd name="T27" fmla="*/ 2147483646 h 7358"/>
              <a:gd name="T28" fmla="*/ 2147483646 w 6015"/>
              <a:gd name="T29" fmla="*/ 2147483646 h 7358"/>
              <a:gd name="T30" fmla="*/ 2147483646 w 6015"/>
              <a:gd name="T31" fmla="*/ 2147483646 h 7358"/>
              <a:gd name="T32" fmla="*/ 2147483646 w 6015"/>
              <a:gd name="T33" fmla="*/ 2147483646 h 7358"/>
              <a:gd name="T34" fmla="*/ 2147483646 w 6015"/>
              <a:gd name="T35" fmla="*/ 2147483646 h 7358"/>
              <a:gd name="T36" fmla="*/ 2147483646 w 6015"/>
              <a:gd name="T37" fmla="*/ 2147483646 h 7358"/>
              <a:gd name="T38" fmla="*/ 2147483646 w 6015"/>
              <a:gd name="T39" fmla="*/ 2147483646 h 7358"/>
              <a:gd name="T40" fmla="*/ 2147483646 w 6015"/>
              <a:gd name="T41" fmla="*/ 2147483646 h 7358"/>
              <a:gd name="T42" fmla="*/ 2147483646 w 6015"/>
              <a:gd name="T43" fmla="*/ 2147483646 h 7358"/>
              <a:gd name="T44" fmla="*/ 2147483646 w 6015"/>
              <a:gd name="T45" fmla="*/ 2147483646 h 7358"/>
              <a:gd name="T46" fmla="*/ 2147483646 w 6015"/>
              <a:gd name="T47" fmla="*/ 2147483646 h 7358"/>
              <a:gd name="T48" fmla="*/ 2147483646 w 6015"/>
              <a:gd name="T49" fmla="*/ 2147483646 h 7358"/>
              <a:gd name="T50" fmla="*/ 2147483646 w 6015"/>
              <a:gd name="T51" fmla="*/ 2147483646 h 7358"/>
              <a:gd name="T52" fmla="*/ 2147483646 w 6015"/>
              <a:gd name="T53" fmla="*/ 2147483646 h 7358"/>
              <a:gd name="T54" fmla="*/ 2147483646 w 6015"/>
              <a:gd name="T55" fmla="*/ 2147483646 h 7358"/>
              <a:gd name="T56" fmla="*/ 2147483646 w 6015"/>
              <a:gd name="T57" fmla="*/ 2147483646 h 7358"/>
              <a:gd name="T58" fmla="*/ 2147483646 w 6015"/>
              <a:gd name="T59" fmla="*/ 2147483646 h 7358"/>
              <a:gd name="T60" fmla="*/ 2147483646 w 6015"/>
              <a:gd name="T61" fmla="*/ 2147483646 h 7358"/>
              <a:gd name="T62" fmla="*/ 2147483646 w 6015"/>
              <a:gd name="T63" fmla="*/ 2147483646 h 7358"/>
              <a:gd name="T64" fmla="*/ 2147483646 w 6015"/>
              <a:gd name="T65" fmla="*/ 2147483646 h 7358"/>
              <a:gd name="T66" fmla="*/ 2147483646 w 6015"/>
              <a:gd name="T67" fmla="*/ 2147483646 h 7358"/>
              <a:gd name="T68" fmla="*/ 2147483646 w 6015"/>
              <a:gd name="T69" fmla="*/ 2147483646 h 7358"/>
              <a:gd name="T70" fmla="*/ 2147483646 w 6015"/>
              <a:gd name="T71" fmla="*/ 2147483646 h 7358"/>
              <a:gd name="T72" fmla="*/ 2147483646 w 6015"/>
              <a:gd name="T73" fmla="*/ 2147483646 h 7358"/>
              <a:gd name="T74" fmla="*/ 2147483646 w 6015"/>
              <a:gd name="T75" fmla="*/ 2147483646 h 7358"/>
              <a:gd name="T76" fmla="*/ 2147483646 w 6015"/>
              <a:gd name="T77" fmla="*/ 2147483646 h 7358"/>
              <a:gd name="T78" fmla="*/ 2147483646 w 6015"/>
              <a:gd name="T79" fmla="*/ 2147483646 h 7358"/>
              <a:gd name="T80" fmla="*/ 2147483646 w 6015"/>
              <a:gd name="T81" fmla="*/ 2147483646 h 7358"/>
              <a:gd name="T82" fmla="*/ 2147483646 w 6015"/>
              <a:gd name="T83" fmla="*/ 2147483646 h 7358"/>
              <a:gd name="T84" fmla="*/ 2147483646 w 6015"/>
              <a:gd name="T85" fmla="*/ 2147483646 h 7358"/>
              <a:gd name="T86" fmla="*/ 2129875031 w 6015"/>
              <a:gd name="T87" fmla="*/ 2147483646 h 7358"/>
              <a:gd name="T88" fmla="*/ 0 w 6015"/>
              <a:gd name="T89" fmla="*/ 2147483646 h 7358"/>
              <a:gd name="T90" fmla="*/ 1870112889 w 6015"/>
              <a:gd name="T91" fmla="*/ 2147483646 h 7358"/>
              <a:gd name="T92" fmla="*/ 2147483646 w 6015"/>
              <a:gd name="T93" fmla="*/ 2147483646 h 7358"/>
              <a:gd name="T94" fmla="*/ 2147483646 w 6015"/>
              <a:gd name="T95" fmla="*/ 2147483646 h 7358"/>
              <a:gd name="T96" fmla="*/ 2147483646 w 6015"/>
              <a:gd name="T97" fmla="*/ 2147483646 h 7358"/>
              <a:gd name="T98" fmla="*/ 2147483646 w 6015"/>
              <a:gd name="T99" fmla="*/ 2147483646 h 7358"/>
              <a:gd name="T100" fmla="*/ 2147483646 w 6015"/>
              <a:gd name="T101" fmla="*/ 2147483646 h 7358"/>
              <a:gd name="T102" fmla="*/ 2147483646 w 6015"/>
              <a:gd name="T103" fmla="*/ 2147483646 h 7358"/>
              <a:gd name="T104" fmla="*/ 2147483646 w 6015"/>
              <a:gd name="T105" fmla="*/ 2147483646 h 7358"/>
              <a:gd name="T106" fmla="*/ 2147483646 w 6015"/>
              <a:gd name="T107" fmla="*/ 2147483646 h 7358"/>
              <a:gd name="T108" fmla="*/ 2147483646 w 6015"/>
              <a:gd name="T109" fmla="*/ 2147483646 h 7358"/>
              <a:gd name="T110" fmla="*/ 2147483646 w 6015"/>
              <a:gd name="T111" fmla="*/ 2147483646 h 7358"/>
              <a:gd name="T112" fmla="*/ 2147483646 w 6015"/>
              <a:gd name="T113" fmla="*/ 2147483646 h 7358"/>
              <a:gd name="T114" fmla="*/ 2147483646 w 6015"/>
              <a:gd name="T115" fmla="*/ 2147483646 h 7358"/>
              <a:gd name="T116" fmla="*/ 2147483646 w 6015"/>
              <a:gd name="T117" fmla="*/ 2147483646 h 7358"/>
              <a:gd name="T118" fmla="*/ 2147483646 w 6015"/>
              <a:gd name="T119" fmla="*/ 2147483646 h 7358"/>
              <a:gd name="T120" fmla="*/ 2147483646 w 6015"/>
              <a:gd name="T121" fmla="*/ 2147483646 h 735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6015" h="7358">
                <a:moveTo>
                  <a:pt x="2777" y="2897"/>
                </a:moveTo>
                <a:lnTo>
                  <a:pt x="2777" y="2897"/>
                </a:lnTo>
                <a:lnTo>
                  <a:pt x="2785" y="2895"/>
                </a:lnTo>
                <a:lnTo>
                  <a:pt x="2792" y="2895"/>
                </a:lnTo>
                <a:lnTo>
                  <a:pt x="2800" y="2895"/>
                </a:lnTo>
                <a:lnTo>
                  <a:pt x="2808" y="2897"/>
                </a:lnTo>
                <a:lnTo>
                  <a:pt x="2811" y="2802"/>
                </a:lnTo>
                <a:lnTo>
                  <a:pt x="2818" y="2692"/>
                </a:lnTo>
                <a:lnTo>
                  <a:pt x="2827" y="2565"/>
                </a:lnTo>
                <a:lnTo>
                  <a:pt x="2834" y="2497"/>
                </a:lnTo>
                <a:lnTo>
                  <a:pt x="2840" y="2425"/>
                </a:lnTo>
                <a:lnTo>
                  <a:pt x="2848" y="2351"/>
                </a:lnTo>
                <a:lnTo>
                  <a:pt x="2858" y="2274"/>
                </a:lnTo>
                <a:lnTo>
                  <a:pt x="2868" y="2195"/>
                </a:lnTo>
                <a:lnTo>
                  <a:pt x="2881" y="2112"/>
                </a:lnTo>
                <a:lnTo>
                  <a:pt x="2893" y="2028"/>
                </a:lnTo>
                <a:lnTo>
                  <a:pt x="2908" y="1942"/>
                </a:lnTo>
                <a:lnTo>
                  <a:pt x="2925" y="1854"/>
                </a:lnTo>
                <a:lnTo>
                  <a:pt x="2941" y="1764"/>
                </a:lnTo>
                <a:lnTo>
                  <a:pt x="2962" y="1672"/>
                </a:lnTo>
                <a:lnTo>
                  <a:pt x="2982" y="1580"/>
                </a:lnTo>
                <a:lnTo>
                  <a:pt x="3006" y="1486"/>
                </a:lnTo>
                <a:lnTo>
                  <a:pt x="3030" y="1392"/>
                </a:lnTo>
                <a:lnTo>
                  <a:pt x="3057" y="1296"/>
                </a:lnTo>
                <a:lnTo>
                  <a:pt x="3085" y="1201"/>
                </a:lnTo>
                <a:lnTo>
                  <a:pt x="3117" y="1105"/>
                </a:lnTo>
                <a:lnTo>
                  <a:pt x="3150" y="1008"/>
                </a:lnTo>
                <a:lnTo>
                  <a:pt x="3184" y="913"/>
                </a:lnTo>
                <a:lnTo>
                  <a:pt x="3223" y="817"/>
                </a:lnTo>
                <a:lnTo>
                  <a:pt x="3262" y="722"/>
                </a:lnTo>
                <a:lnTo>
                  <a:pt x="3305" y="627"/>
                </a:lnTo>
                <a:lnTo>
                  <a:pt x="3327" y="580"/>
                </a:lnTo>
                <a:lnTo>
                  <a:pt x="3350" y="533"/>
                </a:lnTo>
                <a:lnTo>
                  <a:pt x="3373" y="487"/>
                </a:lnTo>
                <a:lnTo>
                  <a:pt x="3397" y="440"/>
                </a:lnTo>
                <a:lnTo>
                  <a:pt x="3422" y="394"/>
                </a:lnTo>
                <a:lnTo>
                  <a:pt x="3448" y="348"/>
                </a:lnTo>
                <a:lnTo>
                  <a:pt x="3473" y="303"/>
                </a:lnTo>
                <a:lnTo>
                  <a:pt x="3500" y="258"/>
                </a:lnTo>
                <a:lnTo>
                  <a:pt x="3490" y="252"/>
                </a:lnTo>
                <a:lnTo>
                  <a:pt x="3481" y="244"/>
                </a:lnTo>
                <a:lnTo>
                  <a:pt x="3472" y="236"/>
                </a:lnTo>
                <a:lnTo>
                  <a:pt x="3464" y="226"/>
                </a:lnTo>
                <a:lnTo>
                  <a:pt x="3458" y="216"/>
                </a:lnTo>
                <a:lnTo>
                  <a:pt x="3452" y="205"/>
                </a:lnTo>
                <a:lnTo>
                  <a:pt x="3446" y="194"/>
                </a:lnTo>
                <a:lnTo>
                  <a:pt x="3442" y="182"/>
                </a:lnTo>
                <a:lnTo>
                  <a:pt x="3439" y="167"/>
                </a:lnTo>
                <a:lnTo>
                  <a:pt x="3436" y="154"/>
                </a:lnTo>
                <a:lnTo>
                  <a:pt x="3435" y="140"/>
                </a:lnTo>
                <a:lnTo>
                  <a:pt x="3436" y="126"/>
                </a:lnTo>
                <a:lnTo>
                  <a:pt x="3439" y="112"/>
                </a:lnTo>
                <a:lnTo>
                  <a:pt x="3442" y="100"/>
                </a:lnTo>
                <a:lnTo>
                  <a:pt x="3446" y="86"/>
                </a:lnTo>
                <a:lnTo>
                  <a:pt x="3452" y="75"/>
                </a:lnTo>
                <a:lnTo>
                  <a:pt x="3459" y="63"/>
                </a:lnTo>
                <a:lnTo>
                  <a:pt x="3467" y="53"/>
                </a:lnTo>
                <a:lnTo>
                  <a:pt x="3476" y="42"/>
                </a:lnTo>
                <a:lnTo>
                  <a:pt x="3486" y="32"/>
                </a:lnTo>
                <a:lnTo>
                  <a:pt x="3497" y="24"/>
                </a:lnTo>
                <a:lnTo>
                  <a:pt x="3508" y="18"/>
                </a:lnTo>
                <a:lnTo>
                  <a:pt x="3522" y="11"/>
                </a:lnTo>
                <a:lnTo>
                  <a:pt x="3535" y="6"/>
                </a:lnTo>
                <a:lnTo>
                  <a:pt x="3549" y="3"/>
                </a:lnTo>
                <a:lnTo>
                  <a:pt x="3562" y="1"/>
                </a:lnTo>
                <a:lnTo>
                  <a:pt x="3577" y="0"/>
                </a:lnTo>
                <a:lnTo>
                  <a:pt x="3590" y="1"/>
                </a:lnTo>
                <a:lnTo>
                  <a:pt x="3604" y="3"/>
                </a:lnTo>
                <a:lnTo>
                  <a:pt x="3617" y="6"/>
                </a:lnTo>
                <a:lnTo>
                  <a:pt x="3630" y="11"/>
                </a:lnTo>
                <a:lnTo>
                  <a:pt x="3642" y="17"/>
                </a:lnTo>
                <a:lnTo>
                  <a:pt x="3653" y="23"/>
                </a:lnTo>
                <a:lnTo>
                  <a:pt x="3665" y="31"/>
                </a:lnTo>
                <a:lnTo>
                  <a:pt x="3675" y="40"/>
                </a:lnTo>
                <a:lnTo>
                  <a:pt x="3684" y="50"/>
                </a:lnTo>
                <a:lnTo>
                  <a:pt x="3692" y="62"/>
                </a:lnTo>
                <a:lnTo>
                  <a:pt x="3699" y="73"/>
                </a:lnTo>
                <a:lnTo>
                  <a:pt x="3705" y="85"/>
                </a:lnTo>
                <a:lnTo>
                  <a:pt x="3711" y="100"/>
                </a:lnTo>
                <a:lnTo>
                  <a:pt x="3714" y="113"/>
                </a:lnTo>
                <a:lnTo>
                  <a:pt x="3716" y="127"/>
                </a:lnTo>
                <a:lnTo>
                  <a:pt x="3716" y="141"/>
                </a:lnTo>
                <a:lnTo>
                  <a:pt x="3716" y="155"/>
                </a:lnTo>
                <a:lnTo>
                  <a:pt x="3714" y="168"/>
                </a:lnTo>
                <a:lnTo>
                  <a:pt x="3711" y="181"/>
                </a:lnTo>
                <a:lnTo>
                  <a:pt x="3706" y="194"/>
                </a:lnTo>
                <a:lnTo>
                  <a:pt x="3701" y="207"/>
                </a:lnTo>
                <a:lnTo>
                  <a:pt x="3694" y="218"/>
                </a:lnTo>
                <a:lnTo>
                  <a:pt x="3685" y="229"/>
                </a:lnTo>
                <a:lnTo>
                  <a:pt x="3676" y="239"/>
                </a:lnTo>
                <a:lnTo>
                  <a:pt x="3667" y="248"/>
                </a:lnTo>
                <a:lnTo>
                  <a:pt x="3656" y="256"/>
                </a:lnTo>
                <a:lnTo>
                  <a:pt x="3643" y="264"/>
                </a:lnTo>
                <a:lnTo>
                  <a:pt x="3631" y="270"/>
                </a:lnTo>
                <a:lnTo>
                  <a:pt x="3617" y="275"/>
                </a:lnTo>
                <a:lnTo>
                  <a:pt x="3604" y="279"/>
                </a:lnTo>
                <a:lnTo>
                  <a:pt x="3590" y="280"/>
                </a:lnTo>
                <a:lnTo>
                  <a:pt x="3576" y="281"/>
                </a:lnTo>
                <a:lnTo>
                  <a:pt x="3562" y="280"/>
                </a:lnTo>
                <a:lnTo>
                  <a:pt x="3549" y="279"/>
                </a:lnTo>
                <a:lnTo>
                  <a:pt x="3536" y="275"/>
                </a:lnTo>
                <a:lnTo>
                  <a:pt x="3523" y="271"/>
                </a:lnTo>
                <a:lnTo>
                  <a:pt x="3512" y="265"/>
                </a:lnTo>
                <a:lnTo>
                  <a:pt x="3477" y="336"/>
                </a:lnTo>
                <a:lnTo>
                  <a:pt x="3437" y="421"/>
                </a:lnTo>
                <a:lnTo>
                  <a:pt x="3395" y="521"/>
                </a:lnTo>
                <a:lnTo>
                  <a:pt x="3371" y="578"/>
                </a:lnTo>
                <a:lnTo>
                  <a:pt x="3347" y="636"/>
                </a:lnTo>
                <a:lnTo>
                  <a:pt x="3324" y="699"/>
                </a:lnTo>
                <a:lnTo>
                  <a:pt x="3299" y="764"/>
                </a:lnTo>
                <a:lnTo>
                  <a:pt x="3273" y="834"/>
                </a:lnTo>
                <a:lnTo>
                  <a:pt x="3248" y="906"/>
                </a:lnTo>
                <a:lnTo>
                  <a:pt x="3223" y="981"/>
                </a:lnTo>
                <a:lnTo>
                  <a:pt x="3198" y="1060"/>
                </a:lnTo>
                <a:lnTo>
                  <a:pt x="3172" y="1142"/>
                </a:lnTo>
                <a:lnTo>
                  <a:pt x="3147" y="1226"/>
                </a:lnTo>
                <a:lnTo>
                  <a:pt x="3123" y="1314"/>
                </a:lnTo>
                <a:lnTo>
                  <a:pt x="3099" y="1405"/>
                </a:lnTo>
                <a:lnTo>
                  <a:pt x="3075" y="1499"/>
                </a:lnTo>
                <a:lnTo>
                  <a:pt x="3053" y="1595"/>
                </a:lnTo>
                <a:lnTo>
                  <a:pt x="3031" y="1694"/>
                </a:lnTo>
                <a:lnTo>
                  <a:pt x="3010" y="1797"/>
                </a:lnTo>
                <a:lnTo>
                  <a:pt x="2991" y="1900"/>
                </a:lnTo>
                <a:lnTo>
                  <a:pt x="2972" y="2008"/>
                </a:lnTo>
                <a:lnTo>
                  <a:pt x="2955" y="2117"/>
                </a:lnTo>
                <a:lnTo>
                  <a:pt x="2939" y="2229"/>
                </a:lnTo>
                <a:lnTo>
                  <a:pt x="2926" y="2344"/>
                </a:lnTo>
                <a:lnTo>
                  <a:pt x="2913" y="2460"/>
                </a:lnTo>
                <a:lnTo>
                  <a:pt x="2902" y="2579"/>
                </a:lnTo>
                <a:lnTo>
                  <a:pt x="2894" y="2701"/>
                </a:lnTo>
                <a:lnTo>
                  <a:pt x="2887" y="2824"/>
                </a:lnTo>
                <a:lnTo>
                  <a:pt x="2883" y="2950"/>
                </a:lnTo>
                <a:lnTo>
                  <a:pt x="2895" y="2964"/>
                </a:lnTo>
                <a:lnTo>
                  <a:pt x="2908" y="2978"/>
                </a:lnTo>
                <a:lnTo>
                  <a:pt x="2934" y="3012"/>
                </a:lnTo>
                <a:lnTo>
                  <a:pt x="2961" y="3050"/>
                </a:lnTo>
                <a:lnTo>
                  <a:pt x="2988" y="3093"/>
                </a:lnTo>
                <a:lnTo>
                  <a:pt x="3016" y="3141"/>
                </a:lnTo>
                <a:lnTo>
                  <a:pt x="3045" y="3193"/>
                </a:lnTo>
                <a:lnTo>
                  <a:pt x="3074" y="3249"/>
                </a:lnTo>
                <a:lnTo>
                  <a:pt x="3103" y="3310"/>
                </a:lnTo>
                <a:lnTo>
                  <a:pt x="3162" y="3198"/>
                </a:lnTo>
                <a:lnTo>
                  <a:pt x="3234" y="3066"/>
                </a:lnTo>
                <a:lnTo>
                  <a:pt x="3273" y="2994"/>
                </a:lnTo>
                <a:lnTo>
                  <a:pt x="3316" y="2919"/>
                </a:lnTo>
                <a:lnTo>
                  <a:pt x="3361" y="2841"/>
                </a:lnTo>
                <a:lnTo>
                  <a:pt x="3408" y="2761"/>
                </a:lnTo>
                <a:lnTo>
                  <a:pt x="3458" y="2680"/>
                </a:lnTo>
                <a:lnTo>
                  <a:pt x="3509" y="2597"/>
                </a:lnTo>
                <a:lnTo>
                  <a:pt x="3562" y="2513"/>
                </a:lnTo>
                <a:lnTo>
                  <a:pt x="3617" y="2430"/>
                </a:lnTo>
                <a:lnTo>
                  <a:pt x="3675" y="2345"/>
                </a:lnTo>
                <a:lnTo>
                  <a:pt x="3733" y="2262"/>
                </a:lnTo>
                <a:lnTo>
                  <a:pt x="3794" y="2180"/>
                </a:lnTo>
                <a:lnTo>
                  <a:pt x="3855" y="2099"/>
                </a:lnTo>
                <a:lnTo>
                  <a:pt x="3916" y="2021"/>
                </a:lnTo>
                <a:lnTo>
                  <a:pt x="3981" y="1945"/>
                </a:lnTo>
                <a:lnTo>
                  <a:pt x="4012" y="1908"/>
                </a:lnTo>
                <a:lnTo>
                  <a:pt x="4045" y="1872"/>
                </a:lnTo>
                <a:lnTo>
                  <a:pt x="4077" y="1837"/>
                </a:lnTo>
                <a:lnTo>
                  <a:pt x="4110" y="1803"/>
                </a:lnTo>
                <a:lnTo>
                  <a:pt x="4143" y="1770"/>
                </a:lnTo>
                <a:lnTo>
                  <a:pt x="4175" y="1738"/>
                </a:lnTo>
                <a:lnTo>
                  <a:pt x="4208" y="1707"/>
                </a:lnTo>
                <a:lnTo>
                  <a:pt x="4241" y="1677"/>
                </a:lnTo>
                <a:lnTo>
                  <a:pt x="4274" y="1648"/>
                </a:lnTo>
                <a:lnTo>
                  <a:pt x="4307" y="1621"/>
                </a:lnTo>
                <a:lnTo>
                  <a:pt x="4340" y="1595"/>
                </a:lnTo>
                <a:lnTo>
                  <a:pt x="4374" y="1571"/>
                </a:lnTo>
                <a:lnTo>
                  <a:pt x="4407" y="1548"/>
                </a:lnTo>
                <a:lnTo>
                  <a:pt x="4441" y="1527"/>
                </a:lnTo>
                <a:lnTo>
                  <a:pt x="4473" y="1506"/>
                </a:lnTo>
                <a:lnTo>
                  <a:pt x="4507" y="1488"/>
                </a:lnTo>
                <a:lnTo>
                  <a:pt x="4539" y="1473"/>
                </a:lnTo>
                <a:lnTo>
                  <a:pt x="4573" y="1458"/>
                </a:lnTo>
                <a:lnTo>
                  <a:pt x="4606" y="1445"/>
                </a:lnTo>
                <a:lnTo>
                  <a:pt x="4638" y="1434"/>
                </a:lnTo>
                <a:lnTo>
                  <a:pt x="4671" y="1425"/>
                </a:lnTo>
                <a:lnTo>
                  <a:pt x="4704" y="1419"/>
                </a:lnTo>
                <a:lnTo>
                  <a:pt x="4736" y="1414"/>
                </a:lnTo>
                <a:lnTo>
                  <a:pt x="4769" y="1412"/>
                </a:lnTo>
                <a:lnTo>
                  <a:pt x="4800" y="1411"/>
                </a:lnTo>
                <a:lnTo>
                  <a:pt x="4833" y="1413"/>
                </a:lnTo>
                <a:lnTo>
                  <a:pt x="4865" y="1418"/>
                </a:lnTo>
                <a:lnTo>
                  <a:pt x="4896" y="1424"/>
                </a:lnTo>
                <a:lnTo>
                  <a:pt x="4911" y="1429"/>
                </a:lnTo>
                <a:lnTo>
                  <a:pt x="4926" y="1433"/>
                </a:lnTo>
                <a:lnTo>
                  <a:pt x="4942" y="1440"/>
                </a:lnTo>
                <a:lnTo>
                  <a:pt x="4958" y="1447"/>
                </a:lnTo>
                <a:lnTo>
                  <a:pt x="4974" y="1454"/>
                </a:lnTo>
                <a:lnTo>
                  <a:pt x="4989" y="1463"/>
                </a:lnTo>
                <a:lnTo>
                  <a:pt x="5021" y="1482"/>
                </a:lnTo>
                <a:lnTo>
                  <a:pt x="5053" y="1504"/>
                </a:lnTo>
                <a:lnTo>
                  <a:pt x="5086" y="1530"/>
                </a:lnTo>
                <a:lnTo>
                  <a:pt x="5119" y="1559"/>
                </a:lnTo>
                <a:lnTo>
                  <a:pt x="5152" y="1591"/>
                </a:lnTo>
                <a:lnTo>
                  <a:pt x="5185" y="1624"/>
                </a:lnTo>
                <a:lnTo>
                  <a:pt x="5219" y="1662"/>
                </a:lnTo>
                <a:lnTo>
                  <a:pt x="5251" y="1701"/>
                </a:lnTo>
                <a:lnTo>
                  <a:pt x="5285" y="1743"/>
                </a:lnTo>
                <a:lnTo>
                  <a:pt x="5318" y="1786"/>
                </a:lnTo>
                <a:lnTo>
                  <a:pt x="5350" y="1834"/>
                </a:lnTo>
                <a:lnTo>
                  <a:pt x="5383" y="1882"/>
                </a:lnTo>
                <a:lnTo>
                  <a:pt x="5414" y="1933"/>
                </a:lnTo>
                <a:lnTo>
                  <a:pt x="5447" y="1984"/>
                </a:lnTo>
                <a:lnTo>
                  <a:pt x="5477" y="2039"/>
                </a:lnTo>
                <a:lnTo>
                  <a:pt x="5509" y="2095"/>
                </a:lnTo>
                <a:lnTo>
                  <a:pt x="5538" y="2153"/>
                </a:lnTo>
                <a:lnTo>
                  <a:pt x="5567" y="2211"/>
                </a:lnTo>
                <a:lnTo>
                  <a:pt x="5597" y="2272"/>
                </a:lnTo>
                <a:lnTo>
                  <a:pt x="5624" y="2334"/>
                </a:lnTo>
                <a:lnTo>
                  <a:pt x="5651" y="2397"/>
                </a:lnTo>
                <a:lnTo>
                  <a:pt x="5676" y="2461"/>
                </a:lnTo>
                <a:lnTo>
                  <a:pt x="5701" y="2526"/>
                </a:lnTo>
                <a:lnTo>
                  <a:pt x="5725" y="2593"/>
                </a:lnTo>
                <a:lnTo>
                  <a:pt x="5748" y="2660"/>
                </a:lnTo>
                <a:lnTo>
                  <a:pt x="5770" y="2728"/>
                </a:lnTo>
                <a:lnTo>
                  <a:pt x="5789" y="2796"/>
                </a:lnTo>
                <a:lnTo>
                  <a:pt x="5808" y="2865"/>
                </a:lnTo>
                <a:lnTo>
                  <a:pt x="5825" y="2933"/>
                </a:lnTo>
                <a:lnTo>
                  <a:pt x="5842" y="3003"/>
                </a:lnTo>
                <a:lnTo>
                  <a:pt x="5855" y="3073"/>
                </a:lnTo>
                <a:lnTo>
                  <a:pt x="5868" y="3142"/>
                </a:lnTo>
                <a:lnTo>
                  <a:pt x="5879" y="3212"/>
                </a:lnTo>
                <a:lnTo>
                  <a:pt x="5888" y="3282"/>
                </a:lnTo>
                <a:lnTo>
                  <a:pt x="5896" y="3350"/>
                </a:lnTo>
                <a:lnTo>
                  <a:pt x="5901" y="3420"/>
                </a:lnTo>
                <a:lnTo>
                  <a:pt x="5905" y="3489"/>
                </a:lnTo>
                <a:lnTo>
                  <a:pt x="5906" y="3556"/>
                </a:lnTo>
                <a:lnTo>
                  <a:pt x="5906" y="3625"/>
                </a:lnTo>
                <a:lnTo>
                  <a:pt x="5904" y="3691"/>
                </a:lnTo>
                <a:lnTo>
                  <a:pt x="5898" y="3758"/>
                </a:lnTo>
                <a:lnTo>
                  <a:pt x="5891" y="3822"/>
                </a:lnTo>
                <a:lnTo>
                  <a:pt x="5881" y="3886"/>
                </a:lnTo>
                <a:lnTo>
                  <a:pt x="5870" y="3949"/>
                </a:lnTo>
                <a:lnTo>
                  <a:pt x="5862" y="3980"/>
                </a:lnTo>
                <a:lnTo>
                  <a:pt x="5855" y="4011"/>
                </a:lnTo>
                <a:lnTo>
                  <a:pt x="5846" y="4041"/>
                </a:lnTo>
                <a:lnTo>
                  <a:pt x="5838" y="4071"/>
                </a:lnTo>
                <a:lnTo>
                  <a:pt x="5828" y="4100"/>
                </a:lnTo>
                <a:lnTo>
                  <a:pt x="5818" y="4130"/>
                </a:lnTo>
                <a:lnTo>
                  <a:pt x="5807" y="4159"/>
                </a:lnTo>
                <a:lnTo>
                  <a:pt x="5796" y="4187"/>
                </a:lnTo>
                <a:lnTo>
                  <a:pt x="5783" y="4215"/>
                </a:lnTo>
                <a:lnTo>
                  <a:pt x="5771" y="4243"/>
                </a:lnTo>
                <a:lnTo>
                  <a:pt x="5757" y="4270"/>
                </a:lnTo>
                <a:lnTo>
                  <a:pt x="5743" y="4297"/>
                </a:lnTo>
                <a:lnTo>
                  <a:pt x="5728" y="4323"/>
                </a:lnTo>
                <a:lnTo>
                  <a:pt x="5712" y="4349"/>
                </a:lnTo>
                <a:lnTo>
                  <a:pt x="5696" y="4374"/>
                </a:lnTo>
                <a:lnTo>
                  <a:pt x="5679" y="4398"/>
                </a:lnTo>
                <a:lnTo>
                  <a:pt x="5661" y="4423"/>
                </a:lnTo>
                <a:lnTo>
                  <a:pt x="5642" y="4447"/>
                </a:lnTo>
                <a:lnTo>
                  <a:pt x="5622" y="4470"/>
                </a:lnTo>
                <a:lnTo>
                  <a:pt x="5602" y="4493"/>
                </a:lnTo>
                <a:lnTo>
                  <a:pt x="5581" y="4515"/>
                </a:lnTo>
                <a:lnTo>
                  <a:pt x="5558" y="4537"/>
                </a:lnTo>
                <a:lnTo>
                  <a:pt x="5536" y="4558"/>
                </a:lnTo>
                <a:lnTo>
                  <a:pt x="5512" y="4578"/>
                </a:lnTo>
                <a:lnTo>
                  <a:pt x="5489" y="4597"/>
                </a:lnTo>
                <a:lnTo>
                  <a:pt x="5463" y="4617"/>
                </a:lnTo>
                <a:lnTo>
                  <a:pt x="5437" y="4636"/>
                </a:lnTo>
                <a:lnTo>
                  <a:pt x="5410" y="4654"/>
                </a:lnTo>
                <a:lnTo>
                  <a:pt x="5383" y="4671"/>
                </a:lnTo>
                <a:lnTo>
                  <a:pt x="5354" y="4687"/>
                </a:lnTo>
                <a:lnTo>
                  <a:pt x="5324" y="4703"/>
                </a:lnTo>
                <a:lnTo>
                  <a:pt x="5294" y="4718"/>
                </a:lnTo>
                <a:lnTo>
                  <a:pt x="5263" y="4732"/>
                </a:lnTo>
                <a:lnTo>
                  <a:pt x="5231" y="4746"/>
                </a:lnTo>
                <a:lnTo>
                  <a:pt x="5287" y="4781"/>
                </a:lnTo>
                <a:lnTo>
                  <a:pt x="5344" y="4817"/>
                </a:lnTo>
                <a:lnTo>
                  <a:pt x="5398" y="4853"/>
                </a:lnTo>
                <a:lnTo>
                  <a:pt x="5452" y="4890"/>
                </a:lnTo>
                <a:lnTo>
                  <a:pt x="5502" y="4927"/>
                </a:lnTo>
                <a:lnTo>
                  <a:pt x="5552" y="4965"/>
                </a:lnTo>
                <a:lnTo>
                  <a:pt x="5600" y="5003"/>
                </a:lnTo>
                <a:lnTo>
                  <a:pt x="5646" y="5042"/>
                </a:lnTo>
                <a:lnTo>
                  <a:pt x="5690" y="5081"/>
                </a:lnTo>
                <a:lnTo>
                  <a:pt x="5732" y="5121"/>
                </a:lnTo>
                <a:lnTo>
                  <a:pt x="5771" y="5161"/>
                </a:lnTo>
                <a:lnTo>
                  <a:pt x="5807" y="5202"/>
                </a:lnTo>
                <a:lnTo>
                  <a:pt x="5842" y="5243"/>
                </a:lnTo>
                <a:lnTo>
                  <a:pt x="5873" y="5284"/>
                </a:lnTo>
                <a:lnTo>
                  <a:pt x="5902" y="5327"/>
                </a:lnTo>
                <a:lnTo>
                  <a:pt x="5915" y="5347"/>
                </a:lnTo>
                <a:lnTo>
                  <a:pt x="5927" y="5369"/>
                </a:lnTo>
                <a:lnTo>
                  <a:pt x="5940" y="5390"/>
                </a:lnTo>
                <a:lnTo>
                  <a:pt x="5951" y="5412"/>
                </a:lnTo>
                <a:lnTo>
                  <a:pt x="5961" y="5433"/>
                </a:lnTo>
                <a:lnTo>
                  <a:pt x="5970" y="5455"/>
                </a:lnTo>
                <a:lnTo>
                  <a:pt x="5979" y="5477"/>
                </a:lnTo>
                <a:lnTo>
                  <a:pt x="5986" y="5498"/>
                </a:lnTo>
                <a:lnTo>
                  <a:pt x="5992" y="5521"/>
                </a:lnTo>
                <a:lnTo>
                  <a:pt x="5999" y="5542"/>
                </a:lnTo>
                <a:lnTo>
                  <a:pt x="6004" y="5564"/>
                </a:lnTo>
                <a:lnTo>
                  <a:pt x="6008" y="5587"/>
                </a:lnTo>
                <a:lnTo>
                  <a:pt x="6012" y="5608"/>
                </a:lnTo>
                <a:lnTo>
                  <a:pt x="6014" y="5631"/>
                </a:lnTo>
                <a:lnTo>
                  <a:pt x="6015" y="5653"/>
                </a:lnTo>
                <a:lnTo>
                  <a:pt x="6015" y="5676"/>
                </a:lnTo>
                <a:lnTo>
                  <a:pt x="6015" y="5698"/>
                </a:lnTo>
                <a:lnTo>
                  <a:pt x="6013" y="5721"/>
                </a:lnTo>
                <a:lnTo>
                  <a:pt x="6010" y="5743"/>
                </a:lnTo>
                <a:lnTo>
                  <a:pt x="6006" y="5767"/>
                </a:lnTo>
                <a:lnTo>
                  <a:pt x="6001" y="5789"/>
                </a:lnTo>
                <a:lnTo>
                  <a:pt x="5996" y="5812"/>
                </a:lnTo>
                <a:lnTo>
                  <a:pt x="5989" y="5835"/>
                </a:lnTo>
                <a:lnTo>
                  <a:pt x="5981" y="5858"/>
                </a:lnTo>
                <a:lnTo>
                  <a:pt x="5972" y="5882"/>
                </a:lnTo>
                <a:lnTo>
                  <a:pt x="5962" y="5904"/>
                </a:lnTo>
                <a:lnTo>
                  <a:pt x="5951" y="5928"/>
                </a:lnTo>
                <a:lnTo>
                  <a:pt x="5938" y="5951"/>
                </a:lnTo>
                <a:lnTo>
                  <a:pt x="5924" y="5974"/>
                </a:lnTo>
                <a:lnTo>
                  <a:pt x="5909" y="5997"/>
                </a:lnTo>
                <a:lnTo>
                  <a:pt x="5893" y="6021"/>
                </a:lnTo>
                <a:lnTo>
                  <a:pt x="5877" y="6045"/>
                </a:lnTo>
                <a:lnTo>
                  <a:pt x="5858" y="6068"/>
                </a:lnTo>
                <a:lnTo>
                  <a:pt x="5837" y="6091"/>
                </a:lnTo>
                <a:lnTo>
                  <a:pt x="5802" y="6130"/>
                </a:lnTo>
                <a:lnTo>
                  <a:pt x="5768" y="6166"/>
                </a:lnTo>
                <a:lnTo>
                  <a:pt x="5732" y="6200"/>
                </a:lnTo>
                <a:lnTo>
                  <a:pt x="5696" y="6230"/>
                </a:lnTo>
                <a:lnTo>
                  <a:pt x="5660" y="6257"/>
                </a:lnTo>
                <a:lnTo>
                  <a:pt x="5622" y="6283"/>
                </a:lnTo>
                <a:lnTo>
                  <a:pt x="5586" y="6305"/>
                </a:lnTo>
                <a:lnTo>
                  <a:pt x="5549" y="6325"/>
                </a:lnTo>
                <a:lnTo>
                  <a:pt x="5512" y="6343"/>
                </a:lnTo>
                <a:lnTo>
                  <a:pt x="5474" y="6357"/>
                </a:lnTo>
                <a:lnTo>
                  <a:pt x="5437" y="6371"/>
                </a:lnTo>
                <a:lnTo>
                  <a:pt x="5399" y="6381"/>
                </a:lnTo>
                <a:lnTo>
                  <a:pt x="5360" y="6389"/>
                </a:lnTo>
                <a:lnTo>
                  <a:pt x="5322" y="6394"/>
                </a:lnTo>
                <a:lnTo>
                  <a:pt x="5284" y="6399"/>
                </a:lnTo>
                <a:lnTo>
                  <a:pt x="5246" y="6400"/>
                </a:lnTo>
                <a:lnTo>
                  <a:pt x="5208" y="6400"/>
                </a:lnTo>
                <a:lnTo>
                  <a:pt x="5169" y="6398"/>
                </a:lnTo>
                <a:lnTo>
                  <a:pt x="5130" y="6393"/>
                </a:lnTo>
                <a:lnTo>
                  <a:pt x="5092" y="6388"/>
                </a:lnTo>
                <a:lnTo>
                  <a:pt x="5052" y="6380"/>
                </a:lnTo>
                <a:lnTo>
                  <a:pt x="5014" y="6370"/>
                </a:lnTo>
                <a:lnTo>
                  <a:pt x="4975" y="6358"/>
                </a:lnTo>
                <a:lnTo>
                  <a:pt x="4936" y="6346"/>
                </a:lnTo>
                <a:lnTo>
                  <a:pt x="4897" y="6330"/>
                </a:lnTo>
                <a:lnTo>
                  <a:pt x="4859" y="6314"/>
                </a:lnTo>
                <a:lnTo>
                  <a:pt x="4820" y="6296"/>
                </a:lnTo>
                <a:lnTo>
                  <a:pt x="4781" y="6277"/>
                </a:lnTo>
                <a:lnTo>
                  <a:pt x="4743" y="6257"/>
                </a:lnTo>
                <a:lnTo>
                  <a:pt x="4705" y="6236"/>
                </a:lnTo>
                <a:lnTo>
                  <a:pt x="4667" y="6212"/>
                </a:lnTo>
                <a:lnTo>
                  <a:pt x="4628" y="6188"/>
                </a:lnTo>
                <a:lnTo>
                  <a:pt x="4590" y="6163"/>
                </a:lnTo>
                <a:lnTo>
                  <a:pt x="4552" y="6136"/>
                </a:lnTo>
                <a:lnTo>
                  <a:pt x="4515" y="6109"/>
                </a:lnTo>
                <a:lnTo>
                  <a:pt x="4478" y="6079"/>
                </a:lnTo>
                <a:lnTo>
                  <a:pt x="4441" y="6050"/>
                </a:lnTo>
                <a:lnTo>
                  <a:pt x="4403" y="6020"/>
                </a:lnTo>
                <a:lnTo>
                  <a:pt x="4366" y="5988"/>
                </a:lnTo>
                <a:lnTo>
                  <a:pt x="4330" y="5956"/>
                </a:lnTo>
                <a:lnTo>
                  <a:pt x="4293" y="5923"/>
                </a:lnTo>
                <a:lnTo>
                  <a:pt x="4257" y="5891"/>
                </a:lnTo>
                <a:lnTo>
                  <a:pt x="4186" y="5821"/>
                </a:lnTo>
                <a:lnTo>
                  <a:pt x="4118" y="5750"/>
                </a:lnTo>
                <a:lnTo>
                  <a:pt x="4049" y="5678"/>
                </a:lnTo>
                <a:lnTo>
                  <a:pt x="3983" y="5605"/>
                </a:lnTo>
                <a:lnTo>
                  <a:pt x="3919" y="5531"/>
                </a:lnTo>
                <a:lnTo>
                  <a:pt x="3856" y="5455"/>
                </a:lnTo>
                <a:lnTo>
                  <a:pt x="3795" y="5381"/>
                </a:lnTo>
                <a:lnTo>
                  <a:pt x="3737" y="5307"/>
                </a:lnTo>
                <a:lnTo>
                  <a:pt x="3680" y="5235"/>
                </a:lnTo>
                <a:lnTo>
                  <a:pt x="3626" y="5163"/>
                </a:lnTo>
                <a:lnTo>
                  <a:pt x="3575" y="5094"/>
                </a:lnTo>
                <a:lnTo>
                  <a:pt x="3572" y="5132"/>
                </a:lnTo>
                <a:lnTo>
                  <a:pt x="3569" y="5166"/>
                </a:lnTo>
                <a:lnTo>
                  <a:pt x="3563" y="5196"/>
                </a:lnTo>
                <a:lnTo>
                  <a:pt x="3560" y="5209"/>
                </a:lnTo>
                <a:lnTo>
                  <a:pt x="3555" y="5222"/>
                </a:lnTo>
                <a:lnTo>
                  <a:pt x="3552" y="5233"/>
                </a:lnTo>
                <a:lnTo>
                  <a:pt x="3546" y="5243"/>
                </a:lnTo>
                <a:lnTo>
                  <a:pt x="3542" y="5252"/>
                </a:lnTo>
                <a:lnTo>
                  <a:pt x="3536" y="5260"/>
                </a:lnTo>
                <a:lnTo>
                  <a:pt x="3531" y="5266"/>
                </a:lnTo>
                <a:lnTo>
                  <a:pt x="3524" y="5272"/>
                </a:lnTo>
                <a:lnTo>
                  <a:pt x="3517" y="5277"/>
                </a:lnTo>
                <a:lnTo>
                  <a:pt x="3509" y="5279"/>
                </a:lnTo>
                <a:lnTo>
                  <a:pt x="3502" y="5281"/>
                </a:lnTo>
                <a:lnTo>
                  <a:pt x="3493" y="5281"/>
                </a:lnTo>
                <a:lnTo>
                  <a:pt x="3484" y="5280"/>
                </a:lnTo>
                <a:lnTo>
                  <a:pt x="3475" y="5278"/>
                </a:lnTo>
                <a:lnTo>
                  <a:pt x="3464" y="5273"/>
                </a:lnTo>
                <a:lnTo>
                  <a:pt x="3454" y="5268"/>
                </a:lnTo>
                <a:lnTo>
                  <a:pt x="3444" y="5261"/>
                </a:lnTo>
                <a:lnTo>
                  <a:pt x="3433" y="5253"/>
                </a:lnTo>
                <a:lnTo>
                  <a:pt x="3423" y="5244"/>
                </a:lnTo>
                <a:lnTo>
                  <a:pt x="3412" y="5233"/>
                </a:lnTo>
                <a:lnTo>
                  <a:pt x="3388" y="5208"/>
                </a:lnTo>
                <a:lnTo>
                  <a:pt x="3364" y="5179"/>
                </a:lnTo>
                <a:lnTo>
                  <a:pt x="3338" y="5144"/>
                </a:lnTo>
                <a:lnTo>
                  <a:pt x="3336" y="5229"/>
                </a:lnTo>
                <a:lnTo>
                  <a:pt x="3332" y="5318"/>
                </a:lnTo>
                <a:lnTo>
                  <a:pt x="3327" y="5410"/>
                </a:lnTo>
                <a:lnTo>
                  <a:pt x="3322" y="5506"/>
                </a:lnTo>
                <a:lnTo>
                  <a:pt x="3314" y="5603"/>
                </a:lnTo>
                <a:lnTo>
                  <a:pt x="3305" y="5702"/>
                </a:lnTo>
                <a:lnTo>
                  <a:pt x="3293" y="5802"/>
                </a:lnTo>
                <a:lnTo>
                  <a:pt x="3281" y="5903"/>
                </a:lnTo>
                <a:lnTo>
                  <a:pt x="3266" y="6004"/>
                </a:lnTo>
                <a:lnTo>
                  <a:pt x="3250" y="6105"/>
                </a:lnTo>
                <a:lnTo>
                  <a:pt x="3230" y="6205"/>
                </a:lnTo>
                <a:lnTo>
                  <a:pt x="3220" y="6255"/>
                </a:lnTo>
                <a:lnTo>
                  <a:pt x="3209" y="6304"/>
                </a:lnTo>
                <a:lnTo>
                  <a:pt x="3197" y="6354"/>
                </a:lnTo>
                <a:lnTo>
                  <a:pt x="3184" y="6402"/>
                </a:lnTo>
                <a:lnTo>
                  <a:pt x="3172" y="6449"/>
                </a:lnTo>
                <a:lnTo>
                  <a:pt x="3157" y="6498"/>
                </a:lnTo>
                <a:lnTo>
                  <a:pt x="3143" y="6544"/>
                </a:lnTo>
                <a:lnTo>
                  <a:pt x="3128" y="6590"/>
                </a:lnTo>
                <a:lnTo>
                  <a:pt x="3111" y="6635"/>
                </a:lnTo>
                <a:lnTo>
                  <a:pt x="3094" y="6680"/>
                </a:lnTo>
                <a:lnTo>
                  <a:pt x="3078" y="6724"/>
                </a:lnTo>
                <a:lnTo>
                  <a:pt x="3058" y="6766"/>
                </a:lnTo>
                <a:lnTo>
                  <a:pt x="3039" y="6808"/>
                </a:lnTo>
                <a:lnTo>
                  <a:pt x="3019" y="6849"/>
                </a:lnTo>
                <a:lnTo>
                  <a:pt x="2998" y="6888"/>
                </a:lnTo>
                <a:lnTo>
                  <a:pt x="2976" y="6926"/>
                </a:lnTo>
                <a:lnTo>
                  <a:pt x="2953" y="6963"/>
                </a:lnTo>
                <a:lnTo>
                  <a:pt x="2929" y="6999"/>
                </a:lnTo>
                <a:lnTo>
                  <a:pt x="2904" y="7034"/>
                </a:lnTo>
                <a:lnTo>
                  <a:pt x="2878" y="7068"/>
                </a:lnTo>
                <a:lnTo>
                  <a:pt x="2851" y="7099"/>
                </a:lnTo>
                <a:lnTo>
                  <a:pt x="2823" y="7129"/>
                </a:lnTo>
                <a:lnTo>
                  <a:pt x="2795" y="7158"/>
                </a:lnTo>
                <a:lnTo>
                  <a:pt x="2765" y="7185"/>
                </a:lnTo>
                <a:lnTo>
                  <a:pt x="2733" y="7209"/>
                </a:lnTo>
                <a:lnTo>
                  <a:pt x="2702" y="7233"/>
                </a:lnTo>
                <a:lnTo>
                  <a:pt x="2668" y="7254"/>
                </a:lnTo>
                <a:lnTo>
                  <a:pt x="2634" y="7275"/>
                </a:lnTo>
                <a:lnTo>
                  <a:pt x="2598" y="7293"/>
                </a:lnTo>
                <a:lnTo>
                  <a:pt x="2562" y="7308"/>
                </a:lnTo>
                <a:lnTo>
                  <a:pt x="2524" y="7322"/>
                </a:lnTo>
                <a:lnTo>
                  <a:pt x="2485" y="7333"/>
                </a:lnTo>
                <a:lnTo>
                  <a:pt x="2444" y="7342"/>
                </a:lnTo>
                <a:lnTo>
                  <a:pt x="2403" y="7350"/>
                </a:lnTo>
                <a:lnTo>
                  <a:pt x="2360" y="7355"/>
                </a:lnTo>
                <a:lnTo>
                  <a:pt x="2316" y="7357"/>
                </a:lnTo>
                <a:lnTo>
                  <a:pt x="2270" y="7358"/>
                </a:lnTo>
                <a:lnTo>
                  <a:pt x="2224" y="7356"/>
                </a:lnTo>
                <a:lnTo>
                  <a:pt x="2176" y="7350"/>
                </a:lnTo>
                <a:lnTo>
                  <a:pt x="2126" y="7343"/>
                </a:lnTo>
                <a:lnTo>
                  <a:pt x="2076" y="7333"/>
                </a:lnTo>
                <a:lnTo>
                  <a:pt x="2023" y="7320"/>
                </a:lnTo>
                <a:lnTo>
                  <a:pt x="1992" y="7311"/>
                </a:lnTo>
                <a:lnTo>
                  <a:pt x="1963" y="7302"/>
                </a:lnTo>
                <a:lnTo>
                  <a:pt x="1935" y="7292"/>
                </a:lnTo>
                <a:lnTo>
                  <a:pt x="1908" y="7281"/>
                </a:lnTo>
                <a:lnTo>
                  <a:pt x="1882" y="7269"/>
                </a:lnTo>
                <a:lnTo>
                  <a:pt x="1856" y="7258"/>
                </a:lnTo>
                <a:lnTo>
                  <a:pt x="1833" y="7244"/>
                </a:lnTo>
                <a:lnTo>
                  <a:pt x="1810" y="7232"/>
                </a:lnTo>
                <a:lnTo>
                  <a:pt x="1788" y="7217"/>
                </a:lnTo>
                <a:lnTo>
                  <a:pt x="1767" y="7203"/>
                </a:lnTo>
                <a:lnTo>
                  <a:pt x="1747" y="7188"/>
                </a:lnTo>
                <a:lnTo>
                  <a:pt x="1729" y="7171"/>
                </a:lnTo>
                <a:lnTo>
                  <a:pt x="1711" y="7155"/>
                </a:lnTo>
                <a:lnTo>
                  <a:pt x="1694" y="7139"/>
                </a:lnTo>
                <a:lnTo>
                  <a:pt x="1679" y="7121"/>
                </a:lnTo>
                <a:lnTo>
                  <a:pt x="1663" y="7103"/>
                </a:lnTo>
                <a:lnTo>
                  <a:pt x="1649" y="7085"/>
                </a:lnTo>
                <a:lnTo>
                  <a:pt x="1636" y="7066"/>
                </a:lnTo>
                <a:lnTo>
                  <a:pt x="1623" y="7045"/>
                </a:lnTo>
                <a:lnTo>
                  <a:pt x="1612" y="7025"/>
                </a:lnTo>
                <a:lnTo>
                  <a:pt x="1602" y="7005"/>
                </a:lnTo>
                <a:lnTo>
                  <a:pt x="1592" y="6983"/>
                </a:lnTo>
                <a:lnTo>
                  <a:pt x="1584" y="6962"/>
                </a:lnTo>
                <a:lnTo>
                  <a:pt x="1576" y="6940"/>
                </a:lnTo>
                <a:lnTo>
                  <a:pt x="1568" y="6917"/>
                </a:lnTo>
                <a:lnTo>
                  <a:pt x="1563" y="6895"/>
                </a:lnTo>
                <a:lnTo>
                  <a:pt x="1557" y="6871"/>
                </a:lnTo>
                <a:lnTo>
                  <a:pt x="1553" y="6847"/>
                </a:lnTo>
                <a:lnTo>
                  <a:pt x="1548" y="6823"/>
                </a:lnTo>
                <a:lnTo>
                  <a:pt x="1546" y="6798"/>
                </a:lnTo>
                <a:lnTo>
                  <a:pt x="1544" y="6773"/>
                </a:lnTo>
                <a:lnTo>
                  <a:pt x="1541" y="6747"/>
                </a:lnTo>
                <a:lnTo>
                  <a:pt x="1540" y="6721"/>
                </a:lnTo>
                <a:lnTo>
                  <a:pt x="1540" y="6696"/>
                </a:lnTo>
                <a:lnTo>
                  <a:pt x="1541" y="6670"/>
                </a:lnTo>
                <a:lnTo>
                  <a:pt x="1542" y="6643"/>
                </a:lnTo>
                <a:lnTo>
                  <a:pt x="1546" y="6589"/>
                </a:lnTo>
                <a:lnTo>
                  <a:pt x="1554" y="6533"/>
                </a:lnTo>
                <a:lnTo>
                  <a:pt x="1563" y="6476"/>
                </a:lnTo>
                <a:lnTo>
                  <a:pt x="1574" y="6418"/>
                </a:lnTo>
                <a:lnTo>
                  <a:pt x="1589" y="6359"/>
                </a:lnTo>
                <a:lnTo>
                  <a:pt x="1604" y="6300"/>
                </a:lnTo>
                <a:lnTo>
                  <a:pt x="1622" y="6239"/>
                </a:lnTo>
                <a:lnTo>
                  <a:pt x="1643" y="6178"/>
                </a:lnTo>
                <a:lnTo>
                  <a:pt x="1665" y="6118"/>
                </a:lnTo>
                <a:lnTo>
                  <a:pt x="1689" y="6055"/>
                </a:lnTo>
                <a:lnTo>
                  <a:pt x="1715" y="5993"/>
                </a:lnTo>
                <a:lnTo>
                  <a:pt x="1742" y="5930"/>
                </a:lnTo>
                <a:lnTo>
                  <a:pt x="1770" y="5867"/>
                </a:lnTo>
                <a:lnTo>
                  <a:pt x="1799" y="5804"/>
                </a:lnTo>
                <a:lnTo>
                  <a:pt x="1764" y="5813"/>
                </a:lnTo>
                <a:lnTo>
                  <a:pt x="1728" y="5821"/>
                </a:lnTo>
                <a:lnTo>
                  <a:pt x="1694" y="5828"/>
                </a:lnTo>
                <a:lnTo>
                  <a:pt x="1659" y="5833"/>
                </a:lnTo>
                <a:lnTo>
                  <a:pt x="1626" y="5838"/>
                </a:lnTo>
                <a:lnTo>
                  <a:pt x="1592" y="5841"/>
                </a:lnTo>
                <a:lnTo>
                  <a:pt x="1558" y="5843"/>
                </a:lnTo>
                <a:lnTo>
                  <a:pt x="1526" y="5844"/>
                </a:lnTo>
                <a:lnTo>
                  <a:pt x="1493" y="5844"/>
                </a:lnTo>
                <a:lnTo>
                  <a:pt x="1460" y="5843"/>
                </a:lnTo>
                <a:lnTo>
                  <a:pt x="1429" y="5841"/>
                </a:lnTo>
                <a:lnTo>
                  <a:pt x="1397" y="5838"/>
                </a:lnTo>
                <a:lnTo>
                  <a:pt x="1366" y="5834"/>
                </a:lnTo>
                <a:lnTo>
                  <a:pt x="1336" y="5829"/>
                </a:lnTo>
                <a:lnTo>
                  <a:pt x="1304" y="5823"/>
                </a:lnTo>
                <a:lnTo>
                  <a:pt x="1274" y="5816"/>
                </a:lnTo>
                <a:lnTo>
                  <a:pt x="1244" y="5808"/>
                </a:lnTo>
                <a:lnTo>
                  <a:pt x="1215" y="5799"/>
                </a:lnTo>
                <a:lnTo>
                  <a:pt x="1186" y="5790"/>
                </a:lnTo>
                <a:lnTo>
                  <a:pt x="1157" y="5779"/>
                </a:lnTo>
                <a:lnTo>
                  <a:pt x="1129" y="5768"/>
                </a:lnTo>
                <a:lnTo>
                  <a:pt x="1101" y="5756"/>
                </a:lnTo>
                <a:lnTo>
                  <a:pt x="1072" y="5743"/>
                </a:lnTo>
                <a:lnTo>
                  <a:pt x="1045" y="5729"/>
                </a:lnTo>
                <a:lnTo>
                  <a:pt x="1018" y="5714"/>
                </a:lnTo>
                <a:lnTo>
                  <a:pt x="991" y="5698"/>
                </a:lnTo>
                <a:lnTo>
                  <a:pt x="964" y="5683"/>
                </a:lnTo>
                <a:lnTo>
                  <a:pt x="939" y="5666"/>
                </a:lnTo>
                <a:lnTo>
                  <a:pt x="913" y="5648"/>
                </a:lnTo>
                <a:lnTo>
                  <a:pt x="888" y="5630"/>
                </a:lnTo>
                <a:lnTo>
                  <a:pt x="863" y="5611"/>
                </a:lnTo>
                <a:lnTo>
                  <a:pt x="838" y="5590"/>
                </a:lnTo>
                <a:lnTo>
                  <a:pt x="814" y="5570"/>
                </a:lnTo>
                <a:lnTo>
                  <a:pt x="790" y="5549"/>
                </a:lnTo>
                <a:lnTo>
                  <a:pt x="767" y="5526"/>
                </a:lnTo>
                <a:lnTo>
                  <a:pt x="743" y="5504"/>
                </a:lnTo>
                <a:lnTo>
                  <a:pt x="698" y="5458"/>
                </a:lnTo>
                <a:lnTo>
                  <a:pt x="654" y="5408"/>
                </a:lnTo>
                <a:lnTo>
                  <a:pt x="611" y="5358"/>
                </a:lnTo>
                <a:lnTo>
                  <a:pt x="570" y="5304"/>
                </a:lnTo>
                <a:lnTo>
                  <a:pt x="530" y="5248"/>
                </a:lnTo>
                <a:lnTo>
                  <a:pt x="492" y="5191"/>
                </a:lnTo>
                <a:lnTo>
                  <a:pt x="455" y="5133"/>
                </a:lnTo>
                <a:lnTo>
                  <a:pt x="419" y="5072"/>
                </a:lnTo>
                <a:lnTo>
                  <a:pt x="385" y="5010"/>
                </a:lnTo>
                <a:lnTo>
                  <a:pt x="353" y="4947"/>
                </a:lnTo>
                <a:lnTo>
                  <a:pt x="321" y="4883"/>
                </a:lnTo>
                <a:lnTo>
                  <a:pt x="291" y="4818"/>
                </a:lnTo>
                <a:lnTo>
                  <a:pt x="263" y="4751"/>
                </a:lnTo>
                <a:lnTo>
                  <a:pt x="236" y="4685"/>
                </a:lnTo>
                <a:lnTo>
                  <a:pt x="211" y="4618"/>
                </a:lnTo>
                <a:lnTo>
                  <a:pt x="186" y="4549"/>
                </a:lnTo>
                <a:lnTo>
                  <a:pt x="164" y="4481"/>
                </a:lnTo>
                <a:lnTo>
                  <a:pt x="142" y="4412"/>
                </a:lnTo>
                <a:lnTo>
                  <a:pt x="123" y="4342"/>
                </a:lnTo>
                <a:lnTo>
                  <a:pt x="104" y="4274"/>
                </a:lnTo>
                <a:lnTo>
                  <a:pt x="88" y="4204"/>
                </a:lnTo>
                <a:lnTo>
                  <a:pt x="73" y="4135"/>
                </a:lnTo>
                <a:lnTo>
                  <a:pt x="59" y="4067"/>
                </a:lnTo>
                <a:lnTo>
                  <a:pt x="46" y="3999"/>
                </a:lnTo>
                <a:lnTo>
                  <a:pt x="36" y="3932"/>
                </a:lnTo>
                <a:lnTo>
                  <a:pt x="25" y="3865"/>
                </a:lnTo>
                <a:lnTo>
                  <a:pt x="18" y="3800"/>
                </a:lnTo>
                <a:lnTo>
                  <a:pt x="11" y="3735"/>
                </a:lnTo>
                <a:lnTo>
                  <a:pt x="6" y="3671"/>
                </a:lnTo>
                <a:lnTo>
                  <a:pt x="2" y="3609"/>
                </a:lnTo>
                <a:lnTo>
                  <a:pt x="0" y="3548"/>
                </a:lnTo>
                <a:lnTo>
                  <a:pt x="0" y="3489"/>
                </a:lnTo>
                <a:lnTo>
                  <a:pt x="1" y="3430"/>
                </a:lnTo>
                <a:lnTo>
                  <a:pt x="3" y="3374"/>
                </a:lnTo>
                <a:lnTo>
                  <a:pt x="6" y="3320"/>
                </a:lnTo>
                <a:lnTo>
                  <a:pt x="11" y="3267"/>
                </a:lnTo>
                <a:lnTo>
                  <a:pt x="18" y="3218"/>
                </a:lnTo>
                <a:lnTo>
                  <a:pt x="27" y="3169"/>
                </a:lnTo>
                <a:lnTo>
                  <a:pt x="36" y="3124"/>
                </a:lnTo>
                <a:lnTo>
                  <a:pt x="47" y="3081"/>
                </a:lnTo>
                <a:lnTo>
                  <a:pt x="60" y="3040"/>
                </a:lnTo>
                <a:lnTo>
                  <a:pt x="74" y="3003"/>
                </a:lnTo>
                <a:lnTo>
                  <a:pt x="90" y="2968"/>
                </a:lnTo>
                <a:lnTo>
                  <a:pt x="99" y="2952"/>
                </a:lnTo>
                <a:lnTo>
                  <a:pt x="108" y="2937"/>
                </a:lnTo>
                <a:lnTo>
                  <a:pt x="117" y="2922"/>
                </a:lnTo>
                <a:lnTo>
                  <a:pt x="125" y="2909"/>
                </a:lnTo>
                <a:lnTo>
                  <a:pt x="136" y="2895"/>
                </a:lnTo>
                <a:lnTo>
                  <a:pt x="146" y="2883"/>
                </a:lnTo>
                <a:lnTo>
                  <a:pt x="169" y="2859"/>
                </a:lnTo>
                <a:lnTo>
                  <a:pt x="194" y="2837"/>
                </a:lnTo>
                <a:lnTo>
                  <a:pt x="220" y="2816"/>
                </a:lnTo>
                <a:lnTo>
                  <a:pt x="248" y="2798"/>
                </a:lnTo>
                <a:lnTo>
                  <a:pt x="277" y="2782"/>
                </a:lnTo>
                <a:lnTo>
                  <a:pt x="309" y="2767"/>
                </a:lnTo>
                <a:lnTo>
                  <a:pt x="341" y="2755"/>
                </a:lnTo>
                <a:lnTo>
                  <a:pt x="375" y="2743"/>
                </a:lnTo>
                <a:lnTo>
                  <a:pt x="410" y="2734"/>
                </a:lnTo>
                <a:lnTo>
                  <a:pt x="446" y="2726"/>
                </a:lnTo>
                <a:lnTo>
                  <a:pt x="484" y="2721"/>
                </a:lnTo>
                <a:lnTo>
                  <a:pt x="522" y="2716"/>
                </a:lnTo>
                <a:lnTo>
                  <a:pt x="562" y="2713"/>
                </a:lnTo>
                <a:lnTo>
                  <a:pt x="602" y="2711"/>
                </a:lnTo>
                <a:lnTo>
                  <a:pt x="644" y="2711"/>
                </a:lnTo>
                <a:lnTo>
                  <a:pt x="687" y="2712"/>
                </a:lnTo>
                <a:lnTo>
                  <a:pt x="731" y="2714"/>
                </a:lnTo>
                <a:lnTo>
                  <a:pt x="774" y="2719"/>
                </a:lnTo>
                <a:lnTo>
                  <a:pt x="819" y="2723"/>
                </a:lnTo>
                <a:lnTo>
                  <a:pt x="865" y="2730"/>
                </a:lnTo>
                <a:lnTo>
                  <a:pt x="912" y="2737"/>
                </a:lnTo>
                <a:lnTo>
                  <a:pt x="959" y="2744"/>
                </a:lnTo>
                <a:lnTo>
                  <a:pt x="1006" y="2755"/>
                </a:lnTo>
                <a:lnTo>
                  <a:pt x="1054" y="2765"/>
                </a:lnTo>
                <a:lnTo>
                  <a:pt x="1103" y="2776"/>
                </a:lnTo>
                <a:lnTo>
                  <a:pt x="1151" y="2788"/>
                </a:lnTo>
                <a:lnTo>
                  <a:pt x="1201" y="2801"/>
                </a:lnTo>
                <a:lnTo>
                  <a:pt x="1249" y="2815"/>
                </a:lnTo>
                <a:lnTo>
                  <a:pt x="1349" y="2846"/>
                </a:lnTo>
                <a:lnTo>
                  <a:pt x="1448" y="2878"/>
                </a:lnTo>
                <a:lnTo>
                  <a:pt x="1548" y="2913"/>
                </a:lnTo>
                <a:lnTo>
                  <a:pt x="1647" y="2950"/>
                </a:lnTo>
                <a:lnTo>
                  <a:pt x="1746" y="2988"/>
                </a:lnTo>
                <a:lnTo>
                  <a:pt x="1843" y="3029"/>
                </a:lnTo>
                <a:lnTo>
                  <a:pt x="1938" y="3069"/>
                </a:lnTo>
                <a:lnTo>
                  <a:pt x="2032" y="3110"/>
                </a:lnTo>
                <a:lnTo>
                  <a:pt x="2122" y="3151"/>
                </a:lnTo>
                <a:lnTo>
                  <a:pt x="2209" y="3193"/>
                </a:lnTo>
                <a:lnTo>
                  <a:pt x="2294" y="3234"/>
                </a:lnTo>
                <a:lnTo>
                  <a:pt x="2374" y="3273"/>
                </a:lnTo>
                <a:lnTo>
                  <a:pt x="2449" y="3311"/>
                </a:lnTo>
                <a:lnTo>
                  <a:pt x="2521" y="3348"/>
                </a:lnTo>
                <a:lnTo>
                  <a:pt x="2647" y="3415"/>
                </a:lnTo>
                <a:lnTo>
                  <a:pt x="2748" y="3471"/>
                </a:lnTo>
                <a:lnTo>
                  <a:pt x="2738" y="3401"/>
                </a:lnTo>
                <a:lnTo>
                  <a:pt x="2729" y="3336"/>
                </a:lnTo>
                <a:lnTo>
                  <a:pt x="2721" y="3274"/>
                </a:lnTo>
                <a:lnTo>
                  <a:pt x="2717" y="3216"/>
                </a:lnTo>
                <a:lnTo>
                  <a:pt x="2713" y="3162"/>
                </a:lnTo>
                <a:lnTo>
                  <a:pt x="2712" y="3112"/>
                </a:lnTo>
                <a:lnTo>
                  <a:pt x="2713" y="3066"/>
                </a:lnTo>
                <a:lnTo>
                  <a:pt x="2717" y="3026"/>
                </a:lnTo>
                <a:lnTo>
                  <a:pt x="2642" y="2923"/>
                </a:lnTo>
                <a:lnTo>
                  <a:pt x="2567" y="2823"/>
                </a:lnTo>
                <a:lnTo>
                  <a:pt x="2492" y="2726"/>
                </a:lnTo>
                <a:lnTo>
                  <a:pt x="2416" y="2633"/>
                </a:lnTo>
                <a:lnTo>
                  <a:pt x="2340" y="2542"/>
                </a:lnTo>
                <a:lnTo>
                  <a:pt x="2263" y="2454"/>
                </a:lnTo>
                <a:lnTo>
                  <a:pt x="2187" y="2369"/>
                </a:lnTo>
                <a:lnTo>
                  <a:pt x="2110" y="2287"/>
                </a:lnTo>
                <a:lnTo>
                  <a:pt x="2035" y="2208"/>
                </a:lnTo>
                <a:lnTo>
                  <a:pt x="1960" y="2132"/>
                </a:lnTo>
                <a:lnTo>
                  <a:pt x="1884" y="2059"/>
                </a:lnTo>
                <a:lnTo>
                  <a:pt x="1810" y="1988"/>
                </a:lnTo>
                <a:lnTo>
                  <a:pt x="1737" y="1920"/>
                </a:lnTo>
                <a:lnTo>
                  <a:pt x="1665" y="1855"/>
                </a:lnTo>
                <a:lnTo>
                  <a:pt x="1593" y="1793"/>
                </a:lnTo>
                <a:lnTo>
                  <a:pt x="1523" y="1734"/>
                </a:lnTo>
                <a:lnTo>
                  <a:pt x="1455" y="1676"/>
                </a:lnTo>
                <a:lnTo>
                  <a:pt x="1387" y="1622"/>
                </a:lnTo>
                <a:lnTo>
                  <a:pt x="1321" y="1571"/>
                </a:lnTo>
                <a:lnTo>
                  <a:pt x="1257" y="1522"/>
                </a:lnTo>
                <a:lnTo>
                  <a:pt x="1195" y="1476"/>
                </a:lnTo>
                <a:lnTo>
                  <a:pt x="1135" y="1432"/>
                </a:lnTo>
                <a:lnTo>
                  <a:pt x="1077" y="1392"/>
                </a:lnTo>
                <a:lnTo>
                  <a:pt x="1022" y="1354"/>
                </a:lnTo>
                <a:lnTo>
                  <a:pt x="969" y="1318"/>
                </a:lnTo>
                <a:lnTo>
                  <a:pt x="918" y="1284"/>
                </a:lnTo>
                <a:lnTo>
                  <a:pt x="825" y="1225"/>
                </a:lnTo>
                <a:lnTo>
                  <a:pt x="744" y="1176"/>
                </a:lnTo>
                <a:lnTo>
                  <a:pt x="675" y="1135"/>
                </a:lnTo>
                <a:lnTo>
                  <a:pt x="669" y="1147"/>
                </a:lnTo>
                <a:lnTo>
                  <a:pt x="661" y="1158"/>
                </a:lnTo>
                <a:lnTo>
                  <a:pt x="652" y="1168"/>
                </a:lnTo>
                <a:lnTo>
                  <a:pt x="642" y="1177"/>
                </a:lnTo>
                <a:lnTo>
                  <a:pt x="630" y="1185"/>
                </a:lnTo>
                <a:lnTo>
                  <a:pt x="619" y="1193"/>
                </a:lnTo>
                <a:lnTo>
                  <a:pt x="607" y="1198"/>
                </a:lnTo>
                <a:lnTo>
                  <a:pt x="593" y="1203"/>
                </a:lnTo>
                <a:lnTo>
                  <a:pt x="579" y="1207"/>
                </a:lnTo>
                <a:lnTo>
                  <a:pt x="565" y="1208"/>
                </a:lnTo>
                <a:lnTo>
                  <a:pt x="552" y="1210"/>
                </a:lnTo>
                <a:lnTo>
                  <a:pt x="537" y="1208"/>
                </a:lnTo>
                <a:lnTo>
                  <a:pt x="524" y="1207"/>
                </a:lnTo>
                <a:lnTo>
                  <a:pt x="511" y="1204"/>
                </a:lnTo>
                <a:lnTo>
                  <a:pt x="498" y="1199"/>
                </a:lnTo>
                <a:lnTo>
                  <a:pt x="486" y="1193"/>
                </a:lnTo>
                <a:lnTo>
                  <a:pt x="474" y="1186"/>
                </a:lnTo>
                <a:lnTo>
                  <a:pt x="464" y="1178"/>
                </a:lnTo>
                <a:lnTo>
                  <a:pt x="454" y="1169"/>
                </a:lnTo>
                <a:lnTo>
                  <a:pt x="444" y="1159"/>
                </a:lnTo>
                <a:lnTo>
                  <a:pt x="436" y="1149"/>
                </a:lnTo>
                <a:lnTo>
                  <a:pt x="428" y="1137"/>
                </a:lnTo>
                <a:lnTo>
                  <a:pt x="422" y="1124"/>
                </a:lnTo>
                <a:lnTo>
                  <a:pt x="418" y="1111"/>
                </a:lnTo>
                <a:lnTo>
                  <a:pt x="413" y="1096"/>
                </a:lnTo>
                <a:lnTo>
                  <a:pt x="412" y="1083"/>
                </a:lnTo>
                <a:lnTo>
                  <a:pt x="411" y="1069"/>
                </a:lnTo>
                <a:lnTo>
                  <a:pt x="412" y="1054"/>
                </a:lnTo>
                <a:lnTo>
                  <a:pt x="415" y="1041"/>
                </a:lnTo>
                <a:lnTo>
                  <a:pt x="418" y="1029"/>
                </a:lnTo>
                <a:lnTo>
                  <a:pt x="422" y="1015"/>
                </a:lnTo>
                <a:lnTo>
                  <a:pt x="428" y="1004"/>
                </a:lnTo>
                <a:lnTo>
                  <a:pt x="435" y="991"/>
                </a:lnTo>
                <a:lnTo>
                  <a:pt x="443" y="981"/>
                </a:lnTo>
                <a:lnTo>
                  <a:pt x="452" y="971"/>
                </a:lnTo>
                <a:lnTo>
                  <a:pt x="462" y="961"/>
                </a:lnTo>
                <a:lnTo>
                  <a:pt x="473" y="953"/>
                </a:lnTo>
                <a:lnTo>
                  <a:pt x="484" y="946"/>
                </a:lnTo>
                <a:lnTo>
                  <a:pt x="497" y="940"/>
                </a:lnTo>
                <a:lnTo>
                  <a:pt x="510" y="935"/>
                </a:lnTo>
                <a:lnTo>
                  <a:pt x="525" y="932"/>
                </a:lnTo>
                <a:lnTo>
                  <a:pt x="538" y="930"/>
                </a:lnTo>
                <a:lnTo>
                  <a:pt x="552" y="928"/>
                </a:lnTo>
                <a:lnTo>
                  <a:pt x="566" y="930"/>
                </a:lnTo>
                <a:lnTo>
                  <a:pt x="580" y="932"/>
                </a:lnTo>
                <a:lnTo>
                  <a:pt x="592" y="935"/>
                </a:lnTo>
                <a:lnTo>
                  <a:pt x="606" y="940"/>
                </a:lnTo>
                <a:lnTo>
                  <a:pt x="617" y="945"/>
                </a:lnTo>
                <a:lnTo>
                  <a:pt x="629" y="952"/>
                </a:lnTo>
                <a:lnTo>
                  <a:pt x="639" y="960"/>
                </a:lnTo>
                <a:lnTo>
                  <a:pt x="650" y="969"/>
                </a:lnTo>
                <a:lnTo>
                  <a:pt x="660" y="979"/>
                </a:lnTo>
                <a:lnTo>
                  <a:pt x="668" y="990"/>
                </a:lnTo>
                <a:lnTo>
                  <a:pt x="675" y="1002"/>
                </a:lnTo>
                <a:lnTo>
                  <a:pt x="681" y="1014"/>
                </a:lnTo>
                <a:lnTo>
                  <a:pt x="686" y="1027"/>
                </a:lnTo>
                <a:lnTo>
                  <a:pt x="689" y="1041"/>
                </a:lnTo>
                <a:lnTo>
                  <a:pt x="691" y="1053"/>
                </a:lnTo>
                <a:lnTo>
                  <a:pt x="692" y="1066"/>
                </a:lnTo>
                <a:lnTo>
                  <a:pt x="692" y="1078"/>
                </a:lnTo>
                <a:lnTo>
                  <a:pt x="691" y="1090"/>
                </a:lnTo>
                <a:lnTo>
                  <a:pt x="688" y="1102"/>
                </a:lnTo>
                <a:lnTo>
                  <a:pt x="686" y="1114"/>
                </a:lnTo>
                <a:lnTo>
                  <a:pt x="681" y="1125"/>
                </a:lnTo>
                <a:lnTo>
                  <a:pt x="728" y="1147"/>
                </a:lnTo>
                <a:lnTo>
                  <a:pt x="776" y="1170"/>
                </a:lnTo>
                <a:lnTo>
                  <a:pt x="823" y="1194"/>
                </a:lnTo>
                <a:lnTo>
                  <a:pt x="870" y="1217"/>
                </a:lnTo>
                <a:lnTo>
                  <a:pt x="916" y="1243"/>
                </a:lnTo>
                <a:lnTo>
                  <a:pt x="962" y="1268"/>
                </a:lnTo>
                <a:lnTo>
                  <a:pt x="1007" y="1295"/>
                </a:lnTo>
                <a:lnTo>
                  <a:pt x="1052" y="1321"/>
                </a:lnTo>
                <a:lnTo>
                  <a:pt x="1142" y="1376"/>
                </a:lnTo>
                <a:lnTo>
                  <a:pt x="1229" y="1433"/>
                </a:lnTo>
                <a:lnTo>
                  <a:pt x="1314" y="1492"/>
                </a:lnTo>
                <a:lnTo>
                  <a:pt x="1399" y="1553"/>
                </a:lnTo>
                <a:lnTo>
                  <a:pt x="1479" y="1614"/>
                </a:lnTo>
                <a:lnTo>
                  <a:pt x="1560" y="1677"/>
                </a:lnTo>
                <a:lnTo>
                  <a:pt x="1638" y="1740"/>
                </a:lnTo>
                <a:lnTo>
                  <a:pt x="1715" y="1804"/>
                </a:lnTo>
                <a:lnTo>
                  <a:pt x="1788" y="1870"/>
                </a:lnTo>
                <a:lnTo>
                  <a:pt x="1860" y="1935"/>
                </a:lnTo>
                <a:lnTo>
                  <a:pt x="1929" y="2000"/>
                </a:lnTo>
                <a:lnTo>
                  <a:pt x="1997" y="2065"/>
                </a:lnTo>
                <a:lnTo>
                  <a:pt x="2063" y="2130"/>
                </a:lnTo>
                <a:lnTo>
                  <a:pt x="2126" y="2195"/>
                </a:lnTo>
                <a:lnTo>
                  <a:pt x="2187" y="2259"/>
                </a:lnTo>
                <a:lnTo>
                  <a:pt x="2245" y="2322"/>
                </a:lnTo>
                <a:lnTo>
                  <a:pt x="2300" y="2383"/>
                </a:lnTo>
                <a:lnTo>
                  <a:pt x="2354" y="2443"/>
                </a:lnTo>
                <a:lnTo>
                  <a:pt x="2405" y="2503"/>
                </a:lnTo>
                <a:lnTo>
                  <a:pt x="2453" y="2559"/>
                </a:lnTo>
                <a:lnTo>
                  <a:pt x="2499" y="2614"/>
                </a:lnTo>
                <a:lnTo>
                  <a:pt x="2542" y="2668"/>
                </a:lnTo>
                <a:lnTo>
                  <a:pt x="2621" y="2766"/>
                </a:lnTo>
                <a:lnTo>
                  <a:pt x="2687" y="2853"/>
                </a:lnTo>
                <a:lnTo>
                  <a:pt x="2742" y="2929"/>
                </a:lnTo>
                <a:lnTo>
                  <a:pt x="2750" y="2918"/>
                </a:lnTo>
                <a:lnTo>
                  <a:pt x="2758" y="2909"/>
                </a:lnTo>
                <a:lnTo>
                  <a:pt x="2768" y="2902"/>
                </a:lnTo>
                <a:lnTo>
                  <a:pt x="2777" y="2897"/>
                </a:lnTo>
                <a:close/>
              </a:path>
            </a:pathLst>
          </a:custGeom>
          <a:solidFill>
            <a:schemeClr val="bg1">
              <a:alpha val="60000"/>
            </a:schemeClr>
          </a:solidFill>
          <a:ln>
            <a:noFill/>
          </a:ln>
          <a:extLst>
            <a:ext uri="{91240B29-F687-4F45-9708-019B960494DF}">
              <a14:hiddenLine xmlns:a14="http://schemas.microsoft.com/office/drawing/2010/main" w="9525">
                <a:solidFill>
                  <a:srgbClr val="000000"/>
                </a:solidFill>
                <a:round/>
              </a14:hiddenLine>
            </a:ext>
          </a:extLst>
        </p:spPr>
        <p:txBody>
          <a:bodyPr tIns="360000"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pPr algn="ctr">
              <a:defRPr/>
            </a:pPr>
            <a:endParaRPr lang="zh-CN" altLang="en-US" dirty="0">
              <a:solidFill>
                <a:srgbClr val="FFFFFF"/>
              </a:solidFill>
            </a:endParaRPr>
          </a:p>
        </p:txBody>
      </p:sp>
      <p:sp>
        <p:nvSpPr>
          <p:cNvPr id="17" name="蝴蝶"/>
          <p:cNvSpPr/>
          <p:nvPr/>
        </p:nvSpPr>
        <p:spPr bwMode="auto">
          <a:xfrm rot="18540000">
            <a:off x="2846705" y="1078230"/>
            <a:ext cx="288290" cy="431800"/>
          </a:xfrm>
          <a:custGeom>
            <a:avLst/>
            <a:gdLst>
              <a:gd name="T0" fmla="*/ 2147483646 w 6015"/>
              <a:gd name="T1" fmla="*/ 2147483646 h 7358"/>
              <a:gd name="T2" fmla="*/ 2147483646 w 6015"/>
              <a:gd name="T3" fmla="*/ 2147483646 h 7358"/>
              <a:gd name="T4" fmla="*/ 2147483646 w 6015"/>
              <a:gd name="T5" fmla="*/ 2147483646 h 7358"/>
              <a:gd name="T6" fmla="*/ 2147483646 w 6015"/>
              <a:gd name="T7" fmla="*/ 2147483646 h 7358"/>
              <a:gd name="T8" fmla="*/ 2147483646 w 6015"/>
              <a:gd name="T9" fmla="*/ 190902075 h 7358"/>
              <a:gd name="T10" fmla="*/ 2147483646 w 6015"/>
              <a:gd name="T11" fmla="*/ 694164602 h 7358"/>
              <a:gd name="T12" fmla="*/ 2147483646 w 6015"/>
              <a:gd name="T13" fmla="*/ 2147483646 h 7358"/>
              <a:gd name="T14" fmla="*/ 2147483646 w 6015"/>
              <a:gd name="T15" fmla="*/ 2147483646 h 7358"/>
              <a:gd name="T16" fmla="*/ 2147483646 w 6015"/>
              <a:gd name="T17" fmla="*/ 2147483646 h 7358"/>
              <a:gd name="T18" fmla="*/ 2147483646 w 6015"/>
              <a:gd name="T19" fmla="*/ 2147483646 h 7358"/>
              <a:gd name="T20" fmla="*/ 2147483646 w 6015"/>
              <a:gd name="T21" fmla="*/ 2147483646 h 7358"/>
              <a:gd name="T22" fmla="*/ 2147483646 w 6015"/>
              <a:gd name="T23" fmla="*/ 2147483646 h 7358"/>
              <a:gd name="T24" fmla="*/ 2147483646 w 6015"/>
              <a:gd name="T25" fmla="*/ 2147483646 h 7358"/>
              <a:gd name="T26" fmla="*/ 2147483646 w 6015"/>
              <a:gd name="T27" fmla="*/ 2147483646 h 7358"/>
              <a:gd name="T28" fmla="*/ 2147483646 w 6015"/>
              <a:gd name="T29" fmla="*/ 2147483646 h 7358"/>
              <a:gd name="T30" fmla="*/ 2147483646 w 6015"/>
              <a:gd name="T31" fmla="*/ 2147483646 h 7358"/>
              <a:gd name="T32" fmla="*/ 2147483646 w 6015"/>
              <a:gd name="T33" fmla="*/ 2147483646 h 7358"/>
              <a:gd name="T34" fmla="*/ 2147483646 w 6015"/>
              <a:gd name="T35" fmla="*/ 2147483646 h 7358"/>
              <a:gd name="T36" fmla="*/ 2147483646 w 6015"/>
              <a:gd name="T37" fmla="*/ 2147483646 h 7358"/>
              <a:gd name="T38" fmla="*/ 2147483646 w 6015"/>
              <a:gd name="T39" fmla="*/ 2147483646 h 7358"/>
              <a:gd name="T40" fmla="*/ 2147483646 w 6015"/>
              <a:gd name="T41" fmla="*/ 2147483646 h 7358"/>
              <a:gd name="T42" fmla="*/ 2147483646 w 6015"/>
              <a:gd name="T43" fmla="*/ 2147483646 h 7358"/>
              <a:gd name="T44" fmla="*/ 2147483646 w 6015"/>
              <a:gd name="T45" fmla="*/ 2147483646 h 7358"/>
              <a:gd name="T46" fmla="*/ 2147483646 w 6015"/>
              <a:gd name="T47" fmla="*/ 2147483646 h 7358"/>
              <a:gd name="T48" fmla="*/ 2147483646 w 6015"/>
              <a:gd name="T49" fmla="*/ 2147483646 h 7358"/>
              <a:gd name="T50" fmla="*/ 2147483646 w 6015"/>
              <a:gd name="T51" fmla="*/ 2147483646 h 7358"/>
              <a:gd name="T52" fmla="*/ 2147483646 w 6015"/>
              <a:gd name="T53" fmla="*/ 2147483646 h 7358"/>
              <a:gd name="T54" fmla="*/ 2147483646 w 6015"/>
              <a:gd name="T55" fmla="*/ 2147483646 h 7358"/>
              <a:gd name="T56" fmla="*/ 2147483646 w 6015"/>
              <a:gd name="T57" fmla="*/ 2147483646 h 7358"/>
              <a:gd name="T58" fmla="*/ 2147483646 w 6015"/>
              <a:gd name="T59" fmla="*/ 2147483646 h 7358"/>
              <a:gd name="T60" fmla="*/ 2147483646 w 6015"/>
              <a:gd name="T61" fmla="*/ 2147483646 h 7358"/>
              <a:gd name="T62" fmla="*/ 2147483646 w 6015"/>
              <a:gd name="T63" fmla="*/ 2147483646 h 7358"/>
              <a:gd name="T64" fmla="*/ 2147483646 w 6015"/>
              <a:gd name="T65" fmla="*/ 2147483646 h 7358"/>
              <a:gd name="T66" fmla="*/ 2147483646 w 6015"/>
              <a:gd name="T67" fmla="*/ 2147483646 h 7358"/>
              <a:gd name="T68" fmla="*/ 2147483646 w 6015"/>
              <a:gd name="T69" fmla="*/ 2147483646 h 7358"/>
              <a:gd name="T70" fmla="*/ 2147483646 w 6015"/>
              <a:gd name="T71" fmla="*/ 2147483646 h 7358"/>
              <a:gd name="T72" fmla="*/ 2147483646 w 6015"/>
              <a:gd name="T73" fmla="*/ 2147483646 h 7358"/>
              <a:gd name="T74" fmla="*/ 2147483646 w 6015"/>
              <a:gd name="T75" fmla="*/ 2147483646 h 7358"/>
              <a:gd name="T76" fmla="*/ 2147483646 w 6015"/>
              <a:gd name="T77" fmla="*/ 2147483646 h 7358"/>
              <a:gd name="T78" fmla="*/ 2147483646 w 6015"/>
              <a:gd name="T79" fmla="*/ 2147483646 h 7358"/>
              <a:gd name="T80" fmla="*/ 2147483646 w 6015"/>
              <a:gd name="T81" fmla="*/ 2147483646 h 7358"/>
              <a:gd name="T82" fmla="*/ 2147483646 w 6015"/>
              <a:gd name="T83" fmla="*/ 2147483646 h 7358"/>
              <a:gd name="T84" fmla="*/ 2147483646 w 6015"/>
              <a:gd name="T85" fmla="*/ 2147483646 h 7358"/>
              <a:gd name="T86" fmla="*/ 2129875031 w 6015"/>
              <a:gd name="T87" fmla="*/ 2147483646 h 7358"/>
              <a:gd name="T88" fmla="*/ 0 w 6015"/>
              <a:gd name="T89" fmla="*/ 2147483646 h 7358"/>
              <a:gd name="T90" fmla="*/ 1870112889 w 6015"/>
              <a:gd name="T91" fmla="*/ 2147483646 h 7358"/>
              <a:gd name="T92" fmla="*/ 2147483646 w 6015"/>
              <a:gd name="T93" fmla="*/ 2147483646 h 7358"/>
              <a:gd name="T94" fmla="*/ 2147483646 w 6015"/>
              <a:gd name="T95" fmla="*/ 2147483646 h 7358"/>
              <a:gd name="T96" fmla="*/ 2147483646 w 6015"/>
              <a:gd name="T97" fmla="*/ 2147483646 h 7358"/>
              <a:gd name="T98" fmla="*/ 2147483646 w 6015"/>
              <a:gd name="T99" fmla="*/ 2147483646 h 7358"/>
              <a:gd name="T100" fmla="*/ 2147483646 w 6015"/>
              <a:gd name="T101" fmla="*/ 2147483646 h 7358"/>
              <a:gd name="T102" fmla="*/ 2147483646 w 6015"/>
              <a:gd name="T103" fmla="*/ 2147483646 h 7358"/>
              <a:gd name="T104" fmla="*/ 2147483646 w 6015"/>
              <a:gd name="T105" fmla="*/ 2147483646 h 7358"/>
              <a:gd name="T106" fmla="*/ 2147483646 w 6015"/>
              <a:gd name="T107" fmla="*/ 2147483646 h 7358"/>
              <a:gd name="T108" fmla="*/ 2147483646 w 6015"/>
              <a:gd name="T109" fmla="*/ 2147483646 h 7358"/>
              <a:gd name="T110" fmla="*/ 2147483646 w 6015"/>
              <a:gd name="T111" fmla="*/ 2147483646 h 7358"/>
              <a:gd name="T112" fmla="*/ 2147483646 w 6015"/>
              <a:gd name="T113" fmla="*/ 2147483646 h 7358"/>
              <a:gd name="T114" fmla="*/ 2147483646 w 6015"/>
              <a:gd name="T115" fmla="*/ 2147483646 h 7358"/>
              <a:gd name="T116" fmla="*/ 2147483646 w 6015"/>
              <a:gd name="T117" fmla="*/ 2147483646 h 7358"/>
              <a:gd name="T118" fmla="*/ 2147483646 w 6015"/>
              <a:gd name="T119" fmla="*/ 2147483646 h 7358"/>
              <a:gd name="T120" fmla="*/ 2147483646 w 6015"/>
              <a:gd name="T121" fmla="*/ 2147483646 h 735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6015" h="7358">
                <a:moveTo>
                  <a:pt x="2777" y="2897"/>
                </a:moveTo>
                <a:lnTo>
                  <a:pt x="2777" y="2897"/>
                </a:lnTo>
                <a:lnTo>
                  <a:pt x="2785" y="2895"/>
                </a:lnTo>
                <a:lnTo>
                  <a:pt x="2792" y="2895"/>
                </a:lnTo>
                <a:lnTo>
                  <a:pt x="2800" y="2895"/>
                </a:lnTo>
                <a:lnTo>
                  <a:pt x="2808" y="2897"/>
                </a:lnTo>
                <a:lnTo>
                  <a:pt x="2811" y="2802"/>
                </a:lnTo>
                <a:lnTo>
                  <a:pt x="2818" y="2692"/>
                </a:lnTo>
                <a:lnTo>
                  <a:pt x="2827" y="2565"/>
                </a:lnTo>
                <a:lnTo>
                  <a:pt x="2834" y="2497"/>
                </a:lnTo>
                <a:lnTo>
                  <a:pt x="2840" y="2425"/>
                </a:lnTo>
                <a:lnTo>
                  <a:pt x="2848" y="2351"/>
                </a:lnTo>
                <a:lnTo>
                  <a:pt x="2858" y="2274"/>
                </a:lnTo>
                <a:lnTo>
                  <a:pt x="2868" y="2195"/>
                </a:lnTo>
                <a:lnTo>
                  <a:pt x="2881" y="2112"/>
                </a:lnTo>
                <a:lnTo>
                  <a:pt x="2893" y="2028"/>
                </a:lnTo>
                <a:lnTo>
                  <a:pt x="2908" y="1942"/>
                </a:lnTo>
                <a:lnTo>
                  <a:pt x="2925" y="1854"/>
                </a:lnTo>
                <a:lnTo>
                  <a:pt x="2941" y="1764"/>
                </a:lnTo>
                <a:lnTo>
                  <a:pt x="2962" y="1672"/>
                </a:lnTo>
                <a:lnTo>
                  <a:pt x="2982" y="1580"/>
                </a:lnTo>
                <a:lnTo>
                  <a:pt x="3006" y="1486"/>
                </a:lnTo>
                <a:lnTo>
                  <a:pt x="3030" y="1392"/>
                </a:lnTo>
                <a:lnTo>
                  <a:pt x="3057" y="1296"/>
                </a:lnTo>
                <a:lnTo>
                  <a:pt x="3085" y="1201"/>
                </a:lnTo>
                <a:lnTo>
                  <a:pt x="3117" y="1105"/>
                </a:lnTo>
                <a:lnTo>
                  <a:pt x="3150" y="1008"/>
                </a:lnTo>
                <a:lnTo>
                  <a:pt x="3184" y="913"/>
                </a:lnTo>
                <a:lnTo>
                  <a:pt x="3223" y="817"/>
                </a:lnTo>
                <a:lnTo>
                  <a:pt x="3262" y="722"/>
                </a:lnTo>
                <a:lnTo>
                  <a:pt x="3305" y="627"/>
                </a:lnTo>
                <a:lnTo>
                  <a:pt x="3327" y="580"/>
                </a:lnTo>
                <a:lnTo>
                  <a:pt x="3350" y="533"/>
                </a:lnTo>
                <a:lnTo>
                  <a:pt x="3373" y="487"/>
                </a:lnTo>
                <a:lnTo>
                  <a:pt x="3397" y="440"/>
                </a:lnTo>
                <a:lnTo>
                  <a:pt x="3422" y="394"/>
                </a:lnTo>
                <a:lnTo>
                  <a:pt x="3448" y="348"/>
                </a:lnTo>
                <a:lnTo>
                  <a:pt x="3473" y="303"/>
                </a:lnTo>
                <a:lnTo>
                  <a:pt x="3500" y="258"/>
                </a:lnTo>
                <a:lnTo>
                  <a:pt x="3490" y="252"/>
                </a:lnTo>
                <a:lnTo>
                  <a:pt x="3481" y="244"/>
                </a:lnTo>
                <a:lnTo>
                  <a:pt x="3472" y="236"/>
                </a:lnTo>
                <a:lnTo>
                  <a:pt x="3464" y="226"/>
                </a:lnTo>
                <a:lnTo>
                  <a:pt x="3458" y="216"/>
                </a:lnTo>
                <a:lnTo>
                  <a:pt x="3452" y="205"/>
                </a:lnTo>
                <a:lnTo>
                  <a:pt x="3446" y="194"/>
                </a:lnTo>
                <a:lnTo>
                  <a:pt x="3442" y="182"/>
                </a:lnTo>
                <a:lnTo>
                  <a:pt x="3439" y="167"/>
                </a:lnTo>
                <a:lnTo>
                  <a:pt x="3436" y="154"/>
                </a:lnTo>
                <a:lnTo>
                  <a:pt x="3435" y="140"/>
                </a:lnTo>
                <a:lnTo>
                  <a:pt x="3436" y="126"/>
                </a:lnTo>
                <a:lnTo>
                  <a:pt x="3439" y="112"/>
                </a:lnTo>
                <a:lnTo>
                  <a:pt x="3442" y="100"/>
                </a:lnTo>
                <a:lnTo>
                  <a:pt x="3446" y="86"/>
                </a:lnTo>
                <a:lnTo>
                  <a:pt x="3452" y="75"/>
                </a:lnTo>
                <a:lnTo>
                  <a:pt x="3459" y="63"/>
                </a:lnTo>
                <a:lnTo>
                  <a:pt x="3467" y="53"/>
                </a:lnTo>
                <a:lnTo>
                  <a:pt x="3476" y="42"/>
                </a:lnTo>
                <a:lnTo>
                  <a:pt x="3486" y="32"/>
                </a:lnTo>
                <a:lnTo>
                  <a:pt x="3497" y="24"/>
                </a:lnTo>
                <a:lnTo>
                  <a:pt x="3508" y="18"/>
                </a:lnTo>
                <a:lnTo>
                  <a:pt x="3522" y="11"/>
                </a:lnTo>
                <a:lnTo>
                  <a:pt x="3535" y="6"/>
                </a:lnTo>
                <a:lnTo>
                  <a:pt x="3549" y="3"/>
                </a:lnTo>
                <a:lnTo>
                  <a:pt x="3562" y="1"/>
                </a:lnTo>
                <a:lnTo>
                  <a:pt x="3577" y="0"/>
                </a:lnTo>
                <a:lnTo>
                  <a:pt x="3590" y="1"/>
                </a:lnTo>
                <a:lnTo>
                  <a:pt x="3604" y="3"/>
                </a:lnTo>
                <a:lnTo>
                  <a:pt x="3617" y="6"/>
                </a:lnTo>
                <a:lnTo>
                  <a:pt x="3630" y="11"/>
                </a:lnTo>
                <a:lnTo>
                  <a:pt x="3642" y="17"/>
                </a:lnTo>
                <a:lnTo>
                  <a:pt x="3653" y="23"/>
                </a:lnTo>
                <a:lnTo>
                  <a:pt x="3665" y="31"/>
                </a:lnTo>
                <a:lnTo>
                  <a:pt x="3675" y="40"/>
                </a:lnTo>
                <a:lnTo>
                  <a:pt x="3684" y="50"/>
                </a:lnTo>
                <a:lnTo>
                  <a:pt x="3692" y="62"/>
                </a:lnTo>
                <a:lnTo>
                  <a:pt x="3699" y="73"/>
                </a:lnTo>
                <a:lnTo>
                  <a:pt x="3705" y="85"/>
                </a:lnTo>
                <a:lnTo>
                  <a:pt x="3711" y="100"/>
                </a:lnTo>
                <a:lnTo>
                  <a:pt x="3714" y="113"/>
                </a:lnTo>
                <a:lnTo>
                  <a:pt x="3716" y="127"/>
                </a:lnTo>
                <a:lnTo>
                  <a:pt x="3716" y="141"/>
                </a:lnTo>
                <a:lnTo>
                  <a:pt x="3716" y="155"/>
                </a:lnTo>
                <a:lnTo>
                  <a:pt x="3714" y="168"/>
                </a:lnTo>
                <a:lnTo>
                  <a:pt x="3711" y="181"/>
                </a:lnTo>
                <a:lnTo>
                  <a:pt x="3706" y="194"/>
                </a:lnTo>
                <a:lnTo>
                  <a:pt x="3701" y="207"/>
                </a:lnTo>
                <a:lnTo>
                  <a:pt x="3694" y="218"/>
                </a:lnTo>
                <a:lnTo>
                  <a:pt x="3685" y="229"/>
                </a:lnTo>
                <a:lnTo>
                  <a:pt x="3676" y="239"/>
                </a:lnTo>
                <a:lnTo>
                  <a:pt x="3667" y="248"/>
                </a:lnTo>
                <a:lnTo>
                  <a:pt x="3656" y="256"/>
                </a:lnTo>
                <a:lnTo>
                  <a:pt x="3643" y="264"/>
                </a:lnTo>
                <a:lnTo>
                  <a:pt x="3631" y="270"/>
                </a:lnTo>
                <a:lnTo>
                  <a:pt x="3617" y="275"/>
                </a:lnTo>
                <a:lnTo>
                  <a:pt x="3604" y="279"/>
                </a:lnTo>
                <a:lnTo>
                  <a:pt x="3590" y="280"/>
                </a:lnTo>
                <a:lnTo>
                  <a:pt x="3576" y="281"/>
                </a:lnTo>
                <a:lnTo>
                  <a:pt x="3562" y="280"/>
                </a:lnTo>
                <a:lnTo>
                  <a:pt x="3549" y="279"/>
                </a:lnTo>
                <a:lnTo>
                  <a:pt x="3536" y="275"/>
                </a:lnTo>
                <a:lnTo>
                  <a:pt x="3523" y="271"/>
                </a:lnTo>
                <a:lnTo>
                  <a:pt x="3512" y="265"/>
                </a:lnTo>
                <a:lnTo>
                  <a:pt x="3477" y="336"/>
                </a:lnTo>
                <a:lnTo>
                  <a:pt x="3437" y="421"/>
                </a:lnTo>
                <a:lnTo>
                  <a:pt x="3395" y="521"/>
                </a:lnTo>
                <a:lnTo>
                  <a:pt x="3371" y="578"/>
                </a:lnTo>
                <a:lnTo>
                  <a:pt x="3347" y="636"/>
                </a:lnTo>
                <a:lnTo>
                  <a:pt x="3324" y="699"/>
                </a:lnTo>
                <a:lnTo>
                  <a:pt x="3299" y="764"/>
                </a:lnTo>
                <a:lnTo>
                  <a:pt x="3273" y="834"/>
                </a:lnTo>
                <a:lnTo>
                  <a:pt x="3248" y="906"/>
                </a:lnTo>
                <a:lnTo>
                  <a:pt x="3223" y="981"/>
                </a:lnTo>
                <a:lnTo>
                  <a:pt x="3198" y="1060"/>
                </a:lnTo>
                <a:lnTo>
                  <a:pt x="3172" y="1142"/>
                </a:lnTo>
                <a:lnTo>
                  <a:pt x="3147" y="1226"/>
                </a:lnTo>
                <a:lnTo>
                  <a:pt x="3123" y="1314"/>
                </a:lnTo>
                <a:lnTo>
                  <a:pt x="3099" y="1405"/>
                </a:lnTo>
                <a:lnTo>
                  <a:pt x="3075" y="1499"/>
                </a:lnTo>
                <a:lnTo>
                  <a:pt x="3053" y="1595"/>
                </a:lnTo>
                <a:lnTo>
                  <a:pt x="3031" y="1694"/>
                </a:lnTo>
                <a:lnTo>
                  <a:pt x="3010" y="1797"/>
                </a:lnTo>
                <a:lnTo>
                  <a:pt x="2991" y="1900"/>
                </a:lnTo>
                <a:lnTo>
                  <a:pt x="2972" y="2008"/>
                </a:lnTo>
                <a:lnTo>
                  <a:pt x="2955" y="2117"/>
                </a:lnTo>
                <a:lnTo>
                  <a:pt x="2939" y="2229"/>
                </a:lnTo>
                <a:lnTo>
                  <a:pt x="2926" y="2344"/>
                </a:lnTo>
                <a:lnTo>
                  <a:pt x="2913" y="2460"/>
                </a:lnTo>
                <a:lnTo>
                  <a:pt x="2902" y="2579"/>
                </a:lnTo>
                <a:lnTo>
                  <a:pt x="2894" y="2701"/>
                </a:lnTo>
                <a:lnTo>
                  <a:pt x="2887" y="2824"/>
                </a:lnTo>
                <a:lnTo>
                  <a:pt x="2883" y="2950"/>
                </a:lnTo>
                <a:lnTo>
                  <a:pt x="2895" y="2964"/>
                </a:lnTo>
                <a:lnTo>
                  <a:pt x="2908" y="2978"/>
                </a:lnTo>
                <a:lnTo>
                  <a:pt x="2934" y="3012"/>
                </a:lnTo>
                <a:lnTo>
                  <a:pt x="2961" y="3050"/>
                </a:lnTo>
                <a:lnTo>
                  <a:pt x="2988" y="3093"/>
                </a:lnTo>
                <a:lnTo>
                  <a:pt x="3016" y="3141"/>
                </a:lnTo>
                <a:lnTo>
                  <a:pt x="3045" y="3193"/>
                </a:lnTo>
                <a:lnTo>
                  <a:pt x="3074" y="3249"/>
                </a:lnTo>
                <a:lnTo>
                  <a:pt x="3103" y="3310"/>
                </a:lnTo>
                <a:lnTo>
                  <a:pt x="3162" y="3198"/>
                </a:lnTo>
                <a:lnTo>
                  <a:pt x="3234" y="3066"/>
                </a:lnTo>
                <a:lnTo>
                  <a:pt x="3273" y="2994"/>
                </a:lnTo>
                <a:lnTo>
                  <a:pt x="3316" y="2919"/>
                </a:lnTo>
                <a:lnTo>
                  <a:pt x="3361" y="2841"/>
                </a:lnTo>
                <a:lnTo>
                  <a:pt x="3408" y="2761"/>
                </a:lnTo>
                <a:lnTo>
                  <a:pt x="3458" y="2680"/>
                </a:lnTo>
                <a:lnTo>
                  <a:pt x="3509" y="2597"/>
                </a:lnTo>
                <a:lnTo>
                  <a:pt x="3562" y="2513"/>
                </a:lnTo>
                <a:lnTo>
                  <a:pt x="3617" y="2430"/>
                </a:lnTo>
                <a:lnTo>
                  <a:pt x="3675" y="2345"/>
                </a:lnTo>
                <a:lnTo>
                  <a:pt x="3733" y="2262"/>
                </a:lnTo>
                <a:lnTo>
                  <a:pt x="3794" y="2180"/>
                </a:lnTo>
                <a:lnTo>
                  <a:pt x="3855" y="2099"/>
                </a:lnTo>
                <a:lnTo>
                  <a:pt x="3916" y="2021"/>
                </a:lnTo>
                <a:lnTo>
                  <a:pt x="3981" y="1945"/>
                </a:lnTo>
                <a:lnTo>
                  <a:pt x="4012" y="1908"/>
                </a:lnTo>
                <a:lnTo>
                  <a:pt x="4045" y="1872"/>
                </a:lnTo>
                <a:lnTo>
                  <a:pt x="4077" y="1837"/>
                </a:lnTo>
                <a:lnTo>
                  <a:pt x="4110" y="1803"/>
                </a:lnTo>
                <a:lnTo>
                  <a:pt x="4143" y="1770"/>
                </a:lnTo>
                <a:lnTo>
                  <a:pt x="4175" y="1738"/>
                </a:lnTo>
                <a:lnTo>
                  <a:pt x="4208" y="1707"/>
                </a:lnTo>
                <a:lnTo>
                  <a:pt x="4241" y="1677"/>
                </a:lnTo>
                <a:lnTo>
                  <a:pt x="4274" y="1648"/>
                </a:lnTo>
                <a:lnTo>
                  <a:pt x="4307" y="1621"/>
                </a:lnTo>
                <a:lnTo>
                  <a:pt x="4340" y="1595"/>
                </a:lnTo>
                <a:lnTo>
                  <a:pt x="4374" y="1571"/>
                </a:lnTo>
                <a:lnTo>
                  <a:pt x="4407" y="1548"/>
                </a:lnTo>
                <a:lnTo>
                  <a:pt x="4441" y="1527"/>
                </a:lnTo>
                <a:lnTo>
                  <a:pt x="4473" y="1506"/>
                </a:lnTo>
                <a:lnTo>
                  <a:pt x="4507" y="1488"/>
                </a:lnTo>
                <a:lnTo>
                  <a:pt x="4539" y="1473"/>
                </a:lnTo>
                <a:lnTo>
                  <a:pt x="4573" y="1458"/>
                </a:lnTo>
                <a:lnTo>
                  <a:pt x="4606" y="1445"/>
                </a:lnTo>
                <a:lnTo>
                  <a:pt x="4638" y="1434"/>
                </a:lnTo>
                <a:lnTo>
                  <a:pt x="4671" y="1425"/>
                </a:lnTo>
                <a:lnTo>
                  <a:pt x="4704" y="1419"/>
                </a:lnTo>
                <a:lnTo>
                  <a:pt x="4736" y="1414"/>
                </a:lnTo>
                <a:lnTo>
                  <a:pt x="4769" y="1412"/>
                </a:lnTo>
                <a:lnTo>
                  <a:pt x="4800" y="1411"/>
                </a:lnTo>
                <a:lnTo>
                  <a:pt x="4833" y="1413"/>
                </a:lnTo>
                <a:lnTo>
                  <a:pt x="4865" y="1418"/>
                </a:lnTo>
                <a:lnTo>
                  <a:pt x="4896" y="1424"/>
                </a:lnTo>
                <a:lnTo>
                  <a:pt x="4911" y="1429"/>
                </a:lnTo>
                <a:lnTo>
                  <a:pt x="4926" y="1433"/>
                </a:lnTo>
                <a:lnTo>
                  <a:pt x="4942" y="1440"/>
                </a:lnTo>
                <a:lnTo>
                  <a:pt x="4958" y="1447"/>
                </a:lnTo>
                <a:lnTo>
                  <a:pt x="4974" y="1454"/>
                </a:lnTo>
                <a:lnTo>
                  <a:pt x="4989" y="1463"/>
                </a:lnTo>
                <a:lnTo>
                  <a:pt x="5021" y="1482"/>
                </a:lnTo>
                <a:lnTo>
                  <a:pt x="5053" y="1504"/>
                </a:lnTo>
                <a:lnTo>
                  <a:pt x="5086" y="1530"/>
                </a:lnTo>
                <a:lnTo>
                  <a:pt x="5119" y="1559"/>
                </a:lnTo>
                <a:lnTo>
                  <a:pt x="5152" y="1591"/>
                </a:lnTo>
                <a:lnTo>
                  <a:pt x="5185" y="1624"/>
                </a:lnTo>
                <a:lnTo>
                  <a:pt x="5219" y="1662"/>
                </a:lnTo>
                <a:lnTo>
                  <a:pt x="5251" y="1701"/>
                </a:lnTo>
                <a:lnTo>
                  <a:pt x="5285" y="1743"/>
                </a:lnTo>
                <a:lnTo>
                  <a:pt x="5318" y="1786"/>
                </a:lnTo>
                <a:lnTo>
                  <a:pt x="5350" y="1834"/>
                </a:lnTo>
                <a:lnTo>
                  <a:pt x="5383" y="1882"/>
                </a:lnTo>
                <a:lnTo>
                  <a:pt x="5414" y="1933"/>
                </a:lnTo>
                <a:lnTo>
                  <a:pt x="5447" y="1984"/>
                </a:lnTo>
                <a:lnTo>
                  <a:pt x="5477" y="2039"/>
                </a:lnTo>
                <a:lnTo>
                  <a:pt x="5509" y="2095"/>
                </a:lnTo>
                <a:lnTo>
                  <a:pt x="5538" y="2153"/>
                </a:lnTo>
                <a:lnTo>
                  <a:pt x="5567" y="2211"/>
                </a:lnTo>
                <a:lnTo>
                  <a:pt x="5597" y="2272"/>
                </a:lnTo>
                <a:lnTo>
                  <a:pt x="5624" y="2334"/>
                </a:lnTo>
                <a:lnTo>
                  <a:pt x="5651" y="2397"/>
                </a:lnTo>
                <a:lnTo>
                  <a:pt x="5676" y="2461"/>
                </a:lnTo>
                <a:lnTo>
                  <a:pt x="5701" y="2526"/>
                </a:lnTo>
                <a:lnTo>
                  <a:pt x="5725" y="2593"/>
                </a:lnTo>
                <a:lnTo>
                  <a:pt x="5748" y="2660"/>
                </a:lnTo>
                <a:lnTo>
                  <a:pt x="5770" y="2728"/>
                </a:lnTo>
                <a:lnTo>
                  <a:pt x="5789" y="2796"/>
                </a:lnTo>
                <a:lnTo>
                  <a:pt x="5808" y="2865"/>
                </a:lnTo>
                <a:lnTo>
                  <a:pt x="5825" y="2933"/>
                </a:lnTo>
                <a:lnTo>
                  <a:pt x="5842" y="3003"/>
                </a:lnTo>
                <a:lnTo>
                  <a:pt x="5855" y="3073"/>
                </a:lnTo>
                <a:lnTo>
                  <a:pt x="5868" y="3142"/>
                </a:lnTo>
                <a:lnTo>
                  <a:pt x="5879" y="3212"/>
                </a:lnTo>
                <a:lnTo>
                  <a:pt x="5888" y="3282"/>
                </a:lnTo>
                <a:lnTo>
                  <a:pt x="5896" y="3350"/>
                </a:lnTo>
                <a:lnTo>
                  <a:pt x="5901" y="3420"/>
                </a:lnTo>
                <a:lnTo>
                  <a:pt x="5905" y="3489"/>
                </a:lnTo>
                <a:lnTo>
                  <a:pt x="5906" y="3556"/>
                </a:lnTo>
                <a:lnTo>
                  <a:pt x="5906" y="3625"/>
                </a:lnTo>
                <a:lnTo>
                  <a:pt x="5904" y="3691"/>
                </a:lnTo>
                <a:lnTo>
                  <a:pt x="5898" y="3758"/>
                </a:lnTo>
                <a:lnTo>
                  <a:pt x="5891" y="3822"/>
                </a:lnTo>
                <a:lnTo>
                  <a:pt x="5881" y="3886"/>
                </a:lnTo>
                <a:lnTo>
                  <a:pt x="5870" y="3949"/>
                </a:lnTo>
                <a:lnTo>
                  <a:pt x="5862" y="3980"/>
                </a:lnTo>
                <a:lnTo>
                  <a:pt x="5855" y="4011"/>
                </a:lnTo>
                <a:lnTo>
                  <a:pt x="5846" y="4041"/>
                </a:lnTo>
                <a:lnTo>
                  <a:pt x="5838" y="4071"/>
                </a:lnTo>
                <a:lnTo>
                  <a:pt x="5828" y="4100"/>
                </a:lnTo>
                <a:lnTo>
                  <a:pt x="5818" y="4130"/>
                </a:lnTo>
                <a:lnTo>
                  <a:pt x="5807" y="4159"/>
                </a:lnTo>
                <a:lnTo>
                  <a:pt x="5796" y="4187"/>
                </a:lnTo>
                <a:lnTo>
                  <a:pt x="5783" y="4215"/>
                </a:lnTo>
                <a:lnTo>
                  <a:pt x="5771" y="4243"/>
                </a:lnTo>
                <a:lnTo>
                  <a:pt x="5757" y="4270"/>
                </a:lnTo>
                <a:lnTo>
                  <a:pt x="5743" y="4297"/>
                </a:lnTo>
                <a:lnTo>
                  <a:pt x="5728" y="4323"/>
                </a:lnTo>
                <a:lnTo>
                  <a:pt x="5712" y="4349"/>
                </a:lnTo>
                <a:lnTo>
                  <a:pt x="5696" y="4374"/>
                </a:lnTo>
                <a:lnTo>
                  <a:pt x="5679" y="4398"/>
                </a:lnTo>
                <a:lnTo>
                  <a:pt x="5661" y="4423"/>
                </a:lnTo>
                <a:lnTo>
                  <a:pt x="5642" y="4447"/>
                </a:lnTo>
                <a:lnTo>
                  <a:pt x="5622" y="4470"/>
                </a:lnTo>
                <a:lnTo>
                  <a:pt x="5602" y="4493"/>
                </a:lnTo>
                <a:lnTo>
                  <a:pt x="5581" y="4515"/>
                </a:lnTo>
                <a:lnTo>
                  <a:pt x="5558" y="4537"/>
                </a:lnTo>
                <a:lnTo>
                  <a:pt x="5536" y="4558"/>
                </a:lnTo>
                <a:lnTo>
                  <a:pt x="5512" y="4578"/>
                </a:lnTo>
                <a:lnTo>
                  <a:pt x="5489" y="4597"/>
                </a:lnTo>
                <a:lnTo>
                  <a:pt x="5463" y="4617"/>
                </a:lnTo>
                <a:lnTo>
                  <a:pt x="5437" y="4636"/>
                </a:lnTo>
                <a:lnTo>
                  <a:pt x="5410" y="4654"/>
                </a:lnTo>
                <a:lnTo>
                  <a:pt x="5383" y="4671"/>
                </a:lnTo>
                <a:lnTo>
                  <a:pt x="5354" y="4687"/>
                </a:lnTo>
                <a:lnTo>
                  <a:pt x="5324" y="4703"/>
                </a:lnTo>
                <a:lnTo>
                  <a:pt x="5294" y="4718"/>
                </a:lnTo>
                <a:lnTo>
                  <a:pt x="5263" y="4732"/>
                </a:lnTo>
                <a:lnTo>
                  <a:pt x="5231" y="4746"/>
                </a:lnTo>
                <a:lnTo>
                  <a:pt x="5287" y="4781"/>
                </a:lnTo>
                <a:lnTo>
                  <a:pt x="5344" y="4817"/>
                </a:lnTo>
                <a:lnTo>
                  <a:pt x="5398" y="4853"/>
                </a:lnTo>
                <a:lnTo>
                  <a:pt x="5452" y="4890"/>
                </a:lnTo>
                <a:lnTo>
                  <a:pt x="5502" y="4927"/>
                </a:lnTo>
                <a:lnTo>
                  <a:pt x="5552" y="4965"/>
                </a:lnTo>
                <a:lnTo>
                  <a:pt x="5600" y="5003"/>
                </a:lnTo>
                <a:lnTo>
                  <a:pt x="5646" y="5042"/>
                </a:lnTo>
                <a:lnTo>
                  <a:pt x="5690" y="5081"/>
                </a:lnTo>
                <a:lnTo>
                  <a:pt x="5732" y="5121"/>
                </a:lnTo>
                <a:lnTo>
                  <a:pt x="5771" y="5161"/>
                </a:lnTo>
                <a:lnTo>
                  <a:pt x="5807" y="5202"/>
                </a:lnTo>
                <a:lnTo>
                  <a:pt x="5842" y="5243"/>
                </a:lnTo>
                <a:lnTo>
                  <a:pt x="5873" y="5284"/>
                </a:lnTo>
                <a:lnTo>
                  <a:pt x="5902" y="5327"/>
                </a:lnTo>
                <a:lnTo>
                  <a:pt x="5915" y="5347"/>
                </a:lnTo>
                <a:lnTo>
                  <a:pt x="5927" y="5369"/>
                </a:lnTo>
                <a:lnTo>
                  <a:pt x="5940" y="5390"/>
                </a:lnTo>
                <a:lnTo>
                  <a:pt x="5951" y="5412"/>
                </a:lnTo>
                <a:lnTo>
                  <a:pt x="5961" y="5433"/>
                </a:lnTo>
                <a:lnTo>
                  <a:pt x="5970" y="5455"/>
                </a:lnTo>
                <a:lnTo>
                  <a:pt x="5979" y="5477"/>
                </a:lnTo>
                <a:lnTo>
                  <a:pt x="5986" y="5498"/>
                </a:lnTo>
                <a:lnTo>
                  <a:pt x="5992" y="5521"/>
                </a:lnTo>
                <a:lnTo>
                  <a:pt x="5999" y="5542"/>
                </a:lnTo>
                <a:lnTo>
                  <a:pt x="6004" y="5564"/>
                </a:lnTo>
                <a:lnTo>
                  <a:pt x="6008" y="5587"/>
                </a:lnTo>
                <a:lnTo>
                  <a:pt x="6012" y="5608"/>
                </a:lnTo>
                <a:lnTo>
                  <a:pt x="6014" y="5631"/>
                </a:lnTo>
                <a:lnTo>
                  <a:pt x="6015" y="5653"/>
                </a:lnTo>
                <a:lnTo>
                  <a:pt x="6015" y="5676"/>
                </a:lnTo>
                <a:lnTo>
                  <a:pt x="6015" y="5698"/>
                </a:lnTo>
                <a:lnTo>
                  <a:pt x="6013" y="5721"/>
                </a:lnTo>
                <a:lnTo>
                  <a:pt x="6010" y="5743"/>
                </a:lnTo>
                <a:lnTo>
                  <a:pt x="6006" y="5767"/>
                </a:lnTo>
                <a:lnTo>
                  <a:pt x="6001" y="5789"/>
                </a:lnTo>
                <a:lnTo>
                  <a:pt x="5996" y="5812"/>
                </a:lnTo>
                <a:lnTo>
                  <a:pt x="5989" y="5835"/>
                </a:lnTo>
                <a:lnTo>
                  <a:pt x="5981" y="5858"/>
                </a:lnTo>
                <a:lnTo>
                  <a:pt x="5972" y="5882"/>
                </a:lnTo>
                <a:lnTo>
                  <a:pt x="5962" y="5904"/>
                </a:lnTo>
                <a:lnTo>
                  <a:pt x="5951" y="5928"/>
                </a:lnTo>
                <a:lnTo>
                  <a:pt x="5938" y="5951"/>
                </a:lnTo>
                <a:lnTo>
                  <a:pt x="5924" y="5974"/>
                </a:lnTo>
                <a:lnTo>
                  <a:pt x="5909" y="5997"/>
                </a:lnTo>
                <a:lnTo>
                  <a:pt x="5893" y="6021"/>
                </a:lnTo>
                <a:lnTo>
                  <a:pt x="5877" y="6045"/>
                </a:lnTo>
                <a:lnTo>
                  <a:pt x="5858" y="6068"/>
                </a:lnTo>
                <a:lnTo>
                  <a:pt x="5837" y="6091"/>
                </a:lnTo>
                <a:lnTo>
                  <a:pt x="5802" y="6130"/>
                </a:lnTo>
                <a:lnTo>
                  <a:pt x="5768" y="6166"/>
                </a:lnTo>
                <a:lnTo>
                  <a:pt x="5732" y="6200"/>
                </a:lnTo>
                <a:lnTo>
                  <a:pt x="5696" y="6230"/>
                </a:lnTo>
                <a:lnTo>
                  <a:pt x="5660" y="6257"/>
                </a:lnTo>
                <a:lnTo>
                  <a:pt x="5622" y="6283"/>
                </a:lnTo>
                <a:lnTo>
                  <a:pt x="5586" y="6305"/>
                </a:lnTo>
                <a:lnTo>
                  <a:pt x="5549" y="6325"/>
                </a:lnTo>
                <a:lnTo>
                  <a:pt x="5512" y="6343"/>
                </a:lnTo>
                <a:lnTo>
                  <a:pt x="5474" y="6357"/>
                </a:lnTo>
                <a:lnTo>
                  <a:pt x="5437" y="6371"/>
                </a:lnTo>
                <a:lnTo>
                  <a:pt x="5399" y="6381"/>
                </a:lnTo>
                <a:lnTo>
                  <a:pt x="5360" y="6389"/>
                </a:lnTo>
                <a:lnTo>
                  <a:pt x="5322" y="6394"/>
                </a:lnTo>
                <a:lnTo>
                  <a:pt x="5284" y="6399"/>
                </a:lnTo>
                <a:lnTo>
                  <a:pt x="5246" y="6400"/>
                </a:lnTo>
                <a:lnTo>
                  <a:pt x="5208" y="6400"/>
                </a:lnTo>
                <a:lnTo>
                  <a:pt x="5169" y="6398"/>
                </a:lnTo>
                <a:lnTo>
                  <a:pt x="5130" y="6393"/>
                </a:lnTo>
                <a:lnTo>
                  <a:pt x="5092" y="6388"/>
                </a:lnTo>
                <a:lnTo>
                  <a:pt x="5052" y="6380"/>
                </a:lnTo>
                <a:lnTo>
                  <a:pt x="5014" y="6370"/>
                </a:lnTo>
                <a:lnTo>
                  <a:pt x="4975" y="6358"/>
                </a:lnTo>
                <a:lnTo>
                  <a:pt x="4936" y="6346"/>
                </a:lnTo>
                <a:lnTo>
                  <a:pt x="4897" y="6330"/>
                </a:lnTo>
                <a:lnTo>
                  <a:pt x="4859" y="6314"/>
                </a:lnTo>
                <a:lnTo>
                  <a:pt x="4820" y="6296"/>
                </a:lnTo>
                <a:lnTo>
                  <a:pt x="4781" y="6277"/>
                </a:lnTo>
                <a:lnTo>
                  <a:pt x="4743" y="6257"/>
                </a:lnTo>
                <a:lnTo>
                  <a:pt x="4705" y="6236"/>
                </a:lnTo>
                <a:lnTo>
                  <a:pt x="4667" y="6212"/>
                </a:lnTo>
                <a:lnTo>
                  <a:pt x="4628" y="6188"/>
                </a:lnTo>
                <a:lnTo>
                  <a:pt x="4590" y="6163"/>
                </a:lnTo>
                <a:lnTo>
                  <a:pt x="4552" y="6136"/>
                </a:lnTo>
                <a:lnTo>
                  <a:pt x="4515" y="6109"/>
                </a:lnTo>
                <a:lnTo>
                  <a:pt x="4478" y="6079"/>
                </a:lnTo>
                <a:lnTo>
                  <a:pt x="4441" y="6050"/>
                </a:lnTo>
                <a:lnTo>
                  <a:pt x="4403" y="6020"/>
                </a:lnTo>
                <a:lnTo>
                  <a:pt x="4366" y="5988"/>
                </a:lnTo>
                <a:lnTo>
                  <a:pt x="4330" y="5956"/>
                </a:lnTo>
                <a:lnTo>
                  <a:pt x="4293" y="5923"/>
                </a:lnTo>
                <a:lnTo>
                  <a:pt x="4257" y="5891"/>
                </a:lnTo>
                <a:lnTo>
                  <a:pt x="4186" y="5821"/>
                </a:lnTo>
                <a:lnTo>
                  <a:pt x="4118" y="5750"/>
                </a:lnTo>
                <a:lnTo>
                  <a:pt x="4049" y="5678"/>
                </a:lnTo>
                <a:lnTo>
                  <a:pt x="3983" y="5605"/>
                </a:lnTo>
                <a:lnTo>
                  <a:pt x="3919" y="5531"/>
                </a:lnTo>
                <a:lnTo>
                  <a:pt x="3856" y="5455"/>
                </a:lnTo>
                <a:lnTo>
                  <a:pt x="3795" y="5381"/>
                </a:lnTo>
                <a:lnTo>
                  <a:pt x="3737" y="5307"/>
                </a:lnTo>
                <a:lnTo>
                  <a:pt x="3680" y="5235"/>
                </a:lnTo>
                <a:lnTo>
                  <a:pt x="3626" y="5163"/>
                </a:lnTo>
                <a:lnTo>
                  <a:pt x="3575" y="5094"/>
                </a:lnTo>
                <a:lnTo>
                  <a:pt x="3572" y="5132"/>
                </a:lnTo>
                <a:lnTo>
                  <a:pt x="3569" y="5166"/>
                </a:lnTo>
                <a:lnTo>
                  <a:pt x="3563" y="5196"/>
                </a:lnTo>
                <a:lnTo>
                  <a:pt x="3560" y="5209"/>
                </a:lnTo>
                <a:lnTo>
                  <a:pt x="3555" y="5222"/>
                </a:lnTo>
                <a:lnTo>
                  <a:pt x="3552" y="5233"/>
                </a:lnTo>
                <a:lnTo>
                  <a:pt x="3546" y="5243"/>
                </a:lnTo>
                <a:lnTo>
                  <a:pt x="3542" y="5252"/>
                </a:lnTo>
                <a:lnTo>
                  <a:pt x="3536" y="5260"/>
                </a:lnTo>
                <a:lnTo>
                  <a:pt x="3531" y="5266"/>
                </a:lnTo>
                <a:lnTo>
                  <a:pt x="3524" y="5272"/>
                </a:lnTo>
                <a:lnTo>
                  <a:pt x="3517" y="5277"/>
                </a:lnTo>
                <a:lnTo>
                  <a:pt x="3509" y="5279"/>
                </a:lnTo>
                <a:lnTo>
                  <a:pt x="3502" y="5281"/>
                </a:lnTo>
                <a:lnTo>
                  <a:pt x="3493" y="5281"/>
                </a:lnTo>
                <a:lnTo>
                  <a:pt x="3484" y="5280"/>
                </a:lnTo>
                <a:lnTo>
                  <a:pt x="3475" y="5278"/>
                </a:lnTo>
                <a:lnTo>
                  <a:pt x="3464" y="5273"/>
                </a:lnTo>
                <a:lnTo>
                  <a:pt x="3454" y="5268"/>
                </a:lnTo>
                <a:lnTo>
                  <a:pt x="3444" y="5261"/>
                </a:lnTo>
                <a:lnTo>
                  <a:pt x="3433" y="5253"/>
                </a:lnTo>
                <a:lnTo>
                  <a:pt x="3423" y="5244"/>
                </a:lnTo>
                <a:lnTo>
                  <a:pt x="3412" y="5233"/>
                </a:lnTo>
                <a:lnTo>
                  <a:pt x="3388" y="5208"/>
                </a:lnTo>
                <a:lnTo>
                  <a:pt x="3364" y="5179"/>
                </a:lnTo>
                <a:lnTo>
                  <a:pt x="3338" y="5144"/>
                </a:lnTo>
                <a:lnTo>
                  <a:pt x="3336" y="5229"/>
                </a:lnTo>
                <a:lnTo>
                  <a:pt x="3332" y="5318"/>
                </a:lnTo>
                <a:lnTo>
                  <a:pt x="3327" y="5410"/>
                </a:lnTo>
                <a:lnTo>
                  <a:pt x="3322" y="5506"/>
                </a:lnTo>
                <a:lnTo>
                  <a:pt x="3314" y="5603"/>
                </a:lnTo>
                <a:lnTo>
                  <a:pt x="3305" y="5702"/>
                </a:lnTo>
                <a:lnTo>
                  <a:pt x="3293" y="5802"/>
                </a:lnTo>
                <a:lnTo>
                  <a:pt x="3281" y="5903"/>
                </a:lnTo>
                <a:lnTo>
                  <a:pt x="3266" y="6004"/>
                </a:lnTo>
                <a:lnTo>
                  <a:pt x="3250" y="6105"/>
                </a:lnTo>
                <a:lnTo>
                  <a:pt x="3230" y="6205"/>
                </a:lnTo>
                <a:lnTo>
                  <a:pt x="3220" y="6255"/>
                </a:lnTo>
                <a:lnTo>
                  <a:pt x="3209" y="6304"/>
                </a:lnTo>
                <a:lnTo>
                  <a:pt x="3197" y="6354"/>
                </a:lnTo>
                <a:lnTo>
                  <a:pt x="3184" y="6402"/>
                </a:lnTo>
                <a:lnTo>
                  <a:pt x="3172" y="6449"/>
                </a:lnTo>
                <a:lnTo>
                  <a:pt x="3157" y="6498"/>
                </a:lnTo>
                <a:lnTo>
                  <a:pt x="3143" y="6544"/>
                </a:lnTo>
                <a:lnTo>
                  <a:pt x="3128" y="6590"/>
                </a:lnTo>
                <a:lnTo>
                  <a:pt x="3111" y="6635"/>
                </a:lnTo>
                <a:lnTo>
                  <a:pt x="3094" y="6680"/>
                </a:lnTo>
                <a:lnTo>
                  <a:pt x="3078" y="6724"/>
                </a:lnTo>
                <a:lnTo>
                  <a:pt x="3058" y="6766"/>
                </a:lnTo>
                <a:lnTo>
                  <a:pt x="3039" y="6808"/>
                </a:lnTo>
                <a:lnTo>
                  <a:pt x="3019" y="6849"/>
                </a:lnTo>
                <a:lnTo>
                  <a:pt x="2998" y="6888"/>
                </a:lnTo>
                <a:lnTo>
                  <a:pt x="2976" y="6926"/>
                </a:lnTo>
                <a:lnTo>
                  <a:pt x="2953" y="6963"/>
                </a:lnTo>
                <a:lnTo>
                  <a:pt x="2929" y="6999"/>
                </a:lnTo>
                <a:lnTo>
                  <a:pt x="2904" y="7034"/>
                </a:lnTo>
                <a:lnTo>
                  <a:pt x="2878" y="7068"/>
                </a:lnTo>
                <a:lnTo>
                  <a:pt x="2851" y="7099"/>
                </a:lnTo>
                <a:lnTo>
                  <a:pt x="2823" y="7129"/>
                </a:lnTo>
                <a:lnTo>
                  <a:pt x="2795" y="7158"/>
                </a:lnTo>
                <a:lnTo>
                  <a:pt x="2765" y="7185"/>
                </a:lnTo>
                <a:lnTo>
                  <a:pt x="2733" y="7209"/>
                </a:lnTo>
                <a:lnTo>
                  <a:pt x="2702" y="7233"/>
                </a:lnTo>
                <a:lnTo>
                  <a:pt x="2668" y="7254"/>
                </a:lnTo>
                <a:lnTo>
                  <a:pt x="2634" y="7275"/>
                </a:lnTo>
                <a:lnTo>
                  <a:pt x="2598" y="7293"/>
                </a:lnTo>
                <a:lnTo>
                  <a:pt x="2562" y="7308"/>
                </a:lnTo>
                <a:lnTo>
                  <a:pt x="2524" y="7322"/>
                </a:lnTo>
                <a:lnTo>
                  <a:pt x="2485" y="7333"/>
                </a:lnTo>
                <a:lnTo>
                  <a:pt x="2444" y="7342"/>
                </a:lnTo>
                <a:lnTo>
                  <a:pt x="2403" y="7350"/>
                </a:lnTo>
                <a:lnTo>
                  <a:pt x="2360" y="7355"/>
                </a:lnTo>
                <a:lnTo>
                  <a:pt x="2316" y="7357"/>
                </a:lnTo>
                <a:lnTo>
                  <a:pt x="2270" y="7358"/>
                </a:lnTo>
                <a:lnTo>
                  <a:pt x="2224" y="7356"/>
                </a:lnTo>
                <a:lnTo>
                  <a:pt x="2176" y="7350"/>
                </a:lnTo>
                <a:lnTo>
                  <a:pt x="2126" y="7343"/>
                </a:lnTo>
                <a:lnTo>
                  <a:pt x="2076" y="7333"/>
                </a:lnTo>
                <a:lnTo>
                  <a:pt x="2023" y="7320"/>
                </a:lnTo>
                <a:lnTo>
                  <a:pt x="1992" y="7311"/>
                </a:lnTo>
                <a:lnTo>
                  <a:pt x="1963" y="7302"/>
                </a:lnTo>
                <a:lnTo>
                  <a:pt x="1935" y="7292"/>
                </a:lnTo>
                <a:lnTo>
                  <a:pt x="1908" y="7281"/>
                </a:lnTo>
                <a:lnTo>
                  <a:pt x="1882" y="7269"/>
                </a:lnTo>
                <a:lnTo>
                  <a:pt x="1856" y="7258"/>
                </a:lnTo>
                <a:lnTo>
                  <a:pt x="1833" y="7244"/>
                </a:lnTo>
                <a:lnTo>
                  <a:pt x="1810" y="7232"/>
                </a:lnTo>
                <a:lnTo>
                  <a:pt x="1788" y="7217"/>
                </a:lnTo>
                <a:lnTo>
                  <a:pt x="1767" y="7203"/>
                </a:lnTo>
                <a:lnTo>
                  <a:pt x="1747" y="7188"/>
                </a:lnTo>
                <a:lnTo>
                  <a:pt x="1729" y="7171"/>
                </a:lnTo>
                <a:lnTo>
                  <a:pt x="1711" y="7155"/>
                </a:lnTo>
                <a:lnTo>
                  <a:pt x="1694" y="7139"/>
                </a:lnTo>
                <a:lnTo>
                  <a:pt x="1679" y="7121"/>
                </a:lnTo>
                <a:lnTo>
                  <a:pt x="1663" y="7103"/>
                </a:lnTo>
                <a:lnTo>
                  <a:pt x="1649" y="7085"/>
                </a:lnTo>
                <a:lnTo>
                  <a:pt x="1636" y="7066"/>
                </a:lnTo>
                <a:lnTo>
                  <a:pt x="1623" y="7045"/>
                </a:lnTo>
                <a:lnTo>
                  <a:pt x="1612" y="7025"/>
                </a:lnTo>
                <a:lnTo>
                  <a:pt x="1602" y="7005"/>
                </a:lnTo>
                <a:lnTo>
                  <a:pt x="1592" y="6983"/>
                </a:lnTo>
                <a:lnTo>
                  <a:pt x="1584" y="6962"/>
                </a:lnTo>
                <a:lnTo>
                  <a:pt x="1576" y="6940"/>
                </a:lnTo>
                <a:lnTo>
                  <a:pt x="1568" y="6917"/>
                </a:lnTo>
                <a:lnTo>
                  <a:pt x="1563" y="6895"/>
                </a:lnTo>
                <a:lnTo>
                  <a:pt x="1557" y="6871"/>
                </a:lnTo>
                <a:lnTo>
                  <a:pt x="1553" y="6847"/>
                </a:lnTo>
                <a:lnTo>
                  <a:pt x="1548" y="6823"/>
                </a:lnTo>
                <a:lnTo>
                  <a:pt x="1546" y="6798"/>
                </a:lnTo>
                <a:lnTo>
                  <a:pt x="1544" y="6773"/>
                </a:lnTo>
                <a:lnTo>
                  <a:pt x="1541" y="6747"/>
                </a:lnTo>
                <a:lnTo>
                  <a:pt x="1540" y="6721"/>
                </a:lnTo>
                <a:lnTo>
                  <a:pt x="1540" y="6696"/>
                </a:lnTo>
                <a:lnTo>
                  <a:pt x="1541" y="6670"/>
                </a:lnTo>
                <a:lnTo>
                  <a:pt x="1542" y="6643"/>
                </a:lnTo>
                <a:lnTo>
                  <a:pt x="1546" y="6589"/>
                </a:lnTo>
                <a:lnTo>
                  <a:pt x="1554" y="6533"/>
                </a:lnTo>
                <a:lnTo>
                  <a:pt x="1563" y="6476"/>
                </a:lnTo>
                <a:lnTo>
                  <a:pt x="1574" y="6418"/>
                </a:lnTo>
                <a:lnTo>
                  <a:pt x="1589" y="6359"/>
                </a:lnTo>
                <a:lnTo>
                  <a:pt x="1604" y="6300"/>
                </a:lnTo>
                <a:lnTo>
                  <a:pt x="1622" y="6239"/>
                </a:lnTo>
                <a:lnTo>
                  <a:pt x="1643" y="6178"/>
                </a:lnTo>
                <a:lnTo>
                  <a:pt x="1665" y="6118"/>
                </a:lnTo>
                <a:lnTo>
                  <a:pt x="1689" y="6055"/>
                </a:lnTo>
                <a:lnTo>
                  <a:pt x="1715" y="5993"/>
                </a:lnTo>
                <a:lnTo>
                  <a:pt x="1742" y="5930"/>
                </a:lnTo>
                <a:lnTo>
                  <a:pt x="1770" y="5867"/>
                </a:lnTo>
                <a:lnTo>
                  <a:pt x="1799" y="5804"/>
                </a:lnTo>
                <a:lnTo>
                  <a:pt x="1764" y="5813"/>
                </a:lnTo>
                <a:lnTo>
                  <a:pt x="1728" y="5821"/>
                </a:lnTo>
                <a:lnTo>
                  <a:pt x="1694" y="5828"/>
                </a:lnTo>
                <a:lnTo>
                  <a:pt x="1659" y="5833"/>
                </a:lnTo>
                <a:lnTo>
                  <a:pt x="1626" y="5838"/>
                </a:lnTo>
                <a:lnTo>
                  <a:pt x="1592" y="5841"/>
                </a:lnTo>
                <a:lnTo>
                  <a:pt x="1558" y="5843"/>
                </a:lnTo>
                <a:lnTo>
                  <a:pt x="1526" y="5844"/>
                </a:lnTo>
                <a:lnTo>
                  <a:pt x="1493" y="5844"/>
                </a:lnTo>
                <a:lnTo>
                  <a:pt x="1460" y="5843"/>
                </a:lnTo>
                <a:lnTo>
                  <a:pt x="1429" y="5841"/>
                </a:lnTo>
                <a:lnTo>
                  <a:pt x="1397" y="5838"/>
                </a:lnTo>
                <a:lnTo>
                  <a:pt x="1366" y="5834"/>
                </a:lnTo>
                <a:lnTo>
                  <a:pt x="1336" y="5829"/>
                </a:lnTo>
                <a:lnTo>
                  <a:pt x="1304" y="5823"/>
                </a:lnTo>
                <a:lnTo>
                  <a:pt x="1274" y="5816"/>
                </a:lnTo>
                <a:lnTo>
                  <a:pt x="1244" y="5808"/>
                </a:lnTo>
                <a:lnTo>
                  <a:pt x="1215" y="5799"/>
                </a:lnTo>
                <a:lnTo>
                  <a:pt x="1186" y="5790"/>
                </a:lnTo>
                <a:lnTo>
                  <a:pt x="1157" y="5779"/>
                </a:lnTo>
                <a:lnTo>
                  <a:pt x="1129" y="5768"/>
                </a:lnTo>
                <a:lnTo>
                  <a:pt x="1101" y="5756"/>
                </a:lnTo>
                <a:lnTo>
                  <a:pt x="1072" y="5743"/>
                </a:lnTo>
                <a:lnTo>
                  <a:pt x="1045" y="5729"/>
                </a:lnTo>
                <a:lnTo>
                  <a:pt x="1018" y="5714"/>
                </a:lnTo>
                <a:lnTo>
                  <a:pt x="991" y="5698"/>
                </a:lnTo>
                <a:lnTo>
                  <a:pt x="964" y="5683"/>
                </a:lnTo>
                <a:lnTo>
                  <a:pt x="939" y="5666"/>
                </a:lnTo>
                <a:lnTo>
                  <a:pt x="913" y="5648"/>
                </a:lnTo>
                <a:lnTo>
                  <a:pt x="888" y="5630"/>
                </a:lnTo>
                <a:lnTo>
                  <a:pt x="863" y="5611"/>
                </a:lnTo>
                <a:lnTo>
                  <a:pt x="838" y="5590"/>
                </a:lnTo>
                <a:lnTo>
                  <a:pt x="814" y="5570"/>
                </a:lnTo>
                <a:lnTo>
                  <a:pt x="790" y="5549"/>
                </a:lnTo>
                <a:lnTo>
                  <a:pt x="767" y="5526"/>
                </a:lnTo>
                <a:lnTo>
                  <a:pt x="743" y="5504"/>
                </a:lnTo>
                <a:lnTo>
                  <a:pt x="698" y="5458"/>
                </a:lnTo>
                <a:lnTo>
                  <a:pt x="654" y="5408"/>
                </a:lnTo>
                <a:lnTo>
                  <a:pt x="611" y="5358"/>
                </a:lnTo>
                <a:lnTo>
                  <a:pt x="570" y="5304"/>
                </a:lnTo>
                <a:lnTo>
                  <a:pt x="530" y="5248"/>
                </a:lnTo>
                <a:lnTo>
                  <a:pt x="492" y="5191"/>
                </a:lnTo>
                <a:lnTo>
                  <a:pt x="455" y="5133"/>
                </a:lnTo>
                <a:lnTo>
                  <a:pt x="419" y="5072"/>
                </a:lnTo>
                <a:lnTo>
                  <a:pt x="385" y="5010"/>
                </a:lnTo>
                <a:lnTo>
                  <a:pt x="353" y="4947"/>
                </a:lnTo>
                <a:lnTo>
                  <a:pt x="321" y="4883"/>
                </a:lnTo>
                <a:lnTo>
                  <a:pt x="291" y="4818"/>
                </a:lnTo>
                <a:lnTo>
                  <a:pt x="263" y="4751"/>
                </a:lnTo>
                <a:lnTo>
                  <a:pt x="236" y="4685"/>
                </a:lnTo>
                <a:lnTo>
                  <a:pt x="211" y="4618"/>
                </a:lnTo>
                <a:lnTo>
                  <a:pt x="186" y="4549"/>
                </a:lnTo>
                <a:lnTo>
                  <a:pt x="164" y="4481"/>
                </a:lnTo>
                <a:lnTo>
                  <a:pt x="142" y="4412"/>
                </a:lnTo>
                <a:lnTo>
                  <a:pt x="123" y="4342"/>
                </a:lnTo>
                <a:lnTo>
                  <a:pt x="104" y="4274"/>
                </a:lnTo>
                <a:lnTo>
                  <a:pt x="88" y="4204"/>
                </a:lnTo>
                <a:lnTo>
                  <a:pt x="73" y="4135"/>
                </a:lnTo>
                <a:lnTo>
                  <a:pt x="59" y="4067"/>
                </a:lnTo>
                <a:lnTo>
                  <a:pt x="46" y="3999"/>
                </a:lnTo>
                <a:lnTo>
                  <a:pt x="36" y="3932"/>
                </a:lnTo>
                <a:lnTo>
                  <a:pt x="25" y="3865"/>
                </a:lnTo>
                <a:lnTo>
                  <a:pt x="18" y="3800"/>
                </a:lnTo>
                <a:lnTo>
                  <a:pt x="11" y="3735"/>
                </a:lnTo>
                <a:lnTo>
                  <a:pt x="6" y="3671"/>
                </a:lnTo>
                <a:lnTo>
                  <a:pt x="2" y="3609"/>
                </a:lnTo>
                <a:lnTo>
                  <a:pt x="0" y="3548"/>
                </a:lnTo>
                <a:lnTo>
                  <a:pt x="0" y="3489"/>
                </a:lnTo>
                <a:lnTo>
                  <a:pt x="1" y="3430"/>
                </a:lnTo>
                <a:lnTo>
                  <a:pt x="3" y="3374"/>
                </a:lnTo>
                <a:lnTo>
                  <a:pt x="6" y="3320"/>
                </a:lnTo>
                <a:lnTo>
                  <a:pt x="11" y="3267"/>
                </a:lnTo>
                <a:lnTo>
                  <a:pt x="18" y="3218"/>
                </a:lnTo>
                <a:lnTo>
                  <a:pt x="27" y="3169"/>
                </a:lnTo>
                <a:lnTo>
                  <a:pt x="36" y="3124"/>
                </a:lnTo>
                <a:lnTo>
                  <a:pt x="47" y="3081"/>
                </a:lnTo>
                <a:lnTo>
                  <a:pt x="60" y="3040"/>
                </a:lnTo>
                <a:lnTo>
                  <a:pt x="74" y="3003"/>
                </a:lnTo>
                <a:lnTo>
                  <a:pt x="90" y="2968"/>
                </a:lnTo>
                <a:lnTo>
                  <a:pt x="99" y="2952"/>
                </a:lnTo>
                <a:lnTo>
                  <a:pt x="108" y="2937"/>
                </a:lnTo>
                <a:lnTo>
                  <a:pt x="117" y="2922"/>
                </a:lnTo>
                <a:lnTo>
                  <a:pt x="125" y="2909"/>
                </a:lnTo>
                <a:lnTo>
                  <a:pt x="136" y="2895"/>
                </a:lnTo>
                <a:lnTo>
                  <a:pt x="146" y="2883"/>
                </a:lnTo>
                <a:lnTo>
                  <a:pt x="169" y="2859"/>
                </a:lnTo>
                <a:lnTo>
                  <a:pt x="194" y="2837"/>
                </a:lnTo>
                <a:lnTo>
                  <a:pt x="220" y="2816"/>
                </a:lnTo>
                <a:lnTo>
                  <a:pt x="248" y="2798"/>
                </a:lnTo>
                <a:lnTo>
                  <a:pt x="277" y="2782"/>
                </a:lnTo>
                <a:lnTo>
                  <a:pt x="309" y="2767"/>
                </a:lnTo>
                <a:lnTo>
                  <a:pt x="341" y="2755"/>
                </a:lnTo>
                <a:lnTo>
                  <a:pt x="375" y="2743"/>
                </a:lnTo>
                <a:lnTo>
                  <a:pt x="410" y="2734"/>
                </a:lnTo>
                <a:lnTo>
                  <a:pt x="446" y="2726"/>
                </a:lnTo>
                <a:lnTo>
                  <a:pt x="484" y="2721"/>
                </a:lnTo>
                <a:lnTo>
                  <a:pt x="522" y="2716"/>
                </a:lnTo>
                <a:lnTo>
                  <a:pt x="562" y="2713"/>
                </a:lnTo>
                <a:lnTo>
                  <a:pt x="602" y="2711"/>
                </a:lnTo>
                <a:lnTo>
                  <a:pt x="644" y="2711"/>
                </a:lnTo>
                <a:lnTo>
                  <a:pt x="687" y="2712"/>
                </a:lnTo>
                <a:lnTo>
                  <a:pt x="731" y="2714"/>
                </a:lnTo>
                <a:lnTo>
                  <a:pt x="774" y="2719"/>
                </a:lnTo>
                <a:lnTo>
                  <a:pt x="819" y="2723"/>
                </a:lnTo>
                <a:lnTo>
                  <a:pt x="865" y="2730"/>
                </a:lnTo>
                <a:lnTo>
                  <a:pt x="912" y="2737"/>
                </a:lnTo>
                <a:lnTo>
                  <a:pt x="959" y="2744"/>
                </a:lnTo>
                <a:lnTo>
                  <a:pt x="1006" y="2755"/>
                </a:lnTo>
                <a:lnTo>
                  <a:pt x="1054" y="2765"/>
                </a:lnTo>
                <a:lnTo>
                  <a:pt x="1103" y="2776"/>
                </a:lnTo>
                <a:lnTo>
                  <a:pt x="1151" y="2788"/>
                </a:lnTo>
                <a:lnTo>
                  <a:pt x="1201" y="2801"/>
                </a:lnTo>
                <a:lnTo>
                  <a:pt x="1249" y="2815"/>
                </a:lnTo>
                <a:lnTo>
                  <a:pt x="1349" y="2846"/>
                </a:lnTo>
                <a:lnTo>
                  <a:pt x="1448" y="2878"/>
                </a:lnTo>
                <a:lnTo>
                  <a:pt x="1548" y="2913"/>
                </a:lnTo>
                <a:lnTo>
                  <a:pt x="1647" y="2950"/>
                </a:lnTo>
                <a:lnTo>
                  <a:pt x="1746" y="2988"/>
                </a:lnTo>
                <a:lnTo>
                  <a:pt x="1843" y="3029"/>
                </a:lnTo>
                <a:lnTo>
                  <a:pt x="1938" y="3069"/>
                </a:lnTo>
                <a:lnTo>
                  <a:pt x="2032" y="3110"/>
                </a:lnTo>
                <a:lnTo>
                  <a:pt x="2122" y="3151"/>
                </a:lnTo>
                <a:lnTo>
                  <a:pt x="2209" y="3193"/>
                </a:lnTo>
                <a:lnTo>
                  <a:pt x="2294" y="3234"/>
                </a:lnTo>
                <a:lnTo>
                  <a:pt x="2374" y="3273"/>
                </a:lnTo>
                <a:lnTo>
                  <a:pt x="2449" y="3311"/>
                </a:lnTo>
                <a:lnTo>
                  <a:pt x="2521" y="3348"/>
                </a:lnTo>
                <a:lnTo>
                  <a:pt x="2647" y="3415"/>
                </a:lnTo>
                <a:lnTo>
                  <a:pt x="2748" y="3471"/>
                </a:lnTo>
                <a:lnTo>
                  <a:pt x="2738" y="3401"/>
                </a:lnTo>
                <a:lnTo>
                  <a:pt x="2729" y="3336"/>
                </a:lnTo>
                <a:lnTo>
                  <a:pt x="2721" y="3274"/>
                </a:lnTo>
                <a:lnTo>
                  <a:pt x="2717" y="3216"/>
                </a:lnTo>
                <a:lnTo>
                  <a:pt x="2713" y="3162"/>
                </a:lnTo>
                <a:lnTo>
                  <a:pt x="2712" y="3112"/>
                </a:lnTo>
                <a:lnTo>
                  <a:pt x="2713" y="3066"/>
                </a:lnTo>
                <a:lnTo>
                  <a:pt x="2717" y="3026"/>
                </a:lnTo>
                <a:lnTo>
                  <a:pt x="2642" y="2923"/>
                </a:lnTo>
                <a:lnTo>
                  <a:pt x="2567" y="2823"/>
                </a:lnTo>
                <a:lnTo>
                  <a:pt x="2492" y="2726"/>
                </a:lnTo>
                <a:lnTo>
                  <a:pt x="2416" y="2633"/>
                </a:lnTo>
                <a:lnTo>
                  <a:pt x="2340" y="2542"/>
                </a:lnTo>
                <a:lnTo>
                  <a:pt x="2263" y="2454"/>
                </a:lnTo>
                <a:lnTo>
                  <a:pt x="2187" y="2369"/>
                </a:lnTo>
                <a:lnTo>
                  <a:pt x="2110" y="2287"/>
                </a:lnTo>
                <a:lnTo>
                  <a:pt x="2035" y="2208"/>
                </a:lnTo>
                <a:lnTo>
                  <a:pt x="1960" y="2132"/>
                </a:lnTo>
                <a:lnTo>
                  <a:pt x="1884" y="2059"/>
                </a:lnTo>
                <a:lnTo>
                  <a:pt x="1810" y="1988"/>
                </a:lnTo>
                <a:lnTo>
                  <a:pt x="1737" y="1920"/>
                </a:lnTo>
                <a:lnTo>
                  <a:pt x="1665" y="1855"/>
                </a:lnTo>
                <a:lnTo>
                  <a:pt x="1593" y="1793"/>
                </a:lnTo>
                <a:lnTo>
                  <a:pt x="1523" y="1734"/>
                </a:lnTo>
                <a:lnTo>
                  <a:pt x="1455" y="1676"/>
                </a:lnTo>
                <a:lnTo>
                  <a:pt x="1387" y="1622"/>
                </a:lnTo>
                <a:lnTo>
                  <a:pt x="1321" y="1571"/>
                </a:lnTo>
                <a:lnTo>
                  <a:pt x="1257" y="1522"/>
                </a:lnTo>
                <a:lnTo>
                  <a:pt x="1195" y="1476"/>
                </a:lnTo>
                <a:lnTo>
                  <a:pt x="1135" y="1432"/>
                </a:lnTo>
                <a:lnTo>
                  <a:pt x="1077" y="1392"/>
                </a:lnTo>
                <a:lnTo>
                  <a:pt x="1022" y="1354"/>
                </a:lnTo>
                <a:lnTo>
                  <a:pt x="969" y="1318"/>
                </a:lnTo>
                <a:lnTo>
                  <a:pt x="918" y="1284"/>
                </a:lnTo>
                <a:lnTo>
                  <a:pt x="825" y="1225"/>
                </a:lnTo>
                <a:lnTo>
                  <a:pt x="744" y="1176"/>
                </a:lnTo>
                <a:lnTo>
                  <a:pt x="675" y="1135"/>
                </a:lnTo>
                <a:lnTo>
                  <a:pt x="669" y="1147"/>
                </a:lnTo>
                <a:lnTo>
                  <a:pt x="661" y="1158"/>
                </a:lnTo>
                <a:lnTo>
                  <a:pt x="652" y="1168"/>
                </a:lnTo>
                <a:lnTo>
                  <a:pt x="642" y="1177"/>
                </a:lnTo>
                <a:lnTo>
                  <a:pt x="630" y="1185"/>
                </a:lnTo>
                <a:lnTo>
                  <a:pt x="619" y="1193"/>
                </a:lnTo>
                <a:lnTo>
                  <a:pt x="607" y="1198"/>
                </a:lnTo>
                <a:lnTo>
                  <a:pt x="593" y="1203"/>
                </a:lnTo>
                <a:lnTo>
                  <a:pt x="579" y="1207"/>
                </a:lnTo>
                <a:lnTo>
                  <a:pt x="565" y="1208"/>
                </a:lnTo>
                <a:lnTo>
                  <a:pt x="552" y="1210"/>
                </a:lnTo>
                <a:lnTo>
                  <a:pt x="537" y="1208"/>
                </a:lnTo>
                <a:lnTo>
                  <a:pt x="524" y="1207"/>
                </a:lnTo>
                <a:lnTo>
                  <a:pt x="511" y="1204"/>
                </a:lnTo>
                <a:lnTo>
                  <a:pt x="498" y="1199"/>
                </a:lnTo>
                <a:lnTo>
                  <a:pt x="486" y="1193"/>
                </a:lnTo>
                <a:lnTo>
                  <a:pt x="474" y="1186"/>
                </a:lnTo>
                <a:lnTo>
                  <a:pt x="464" y="1178"/>
                </a:lnTo>
                <a:lnTo>
                  <a:pt x="454" y="1169"/>
                </a:lnTo>
                <a:lnTo>
                  <a:pt x="444" y="1159"/>
                </a:lnTo>
                <a:lnTo>
                  <a:pt x="436" y="1149"/>
                </a:lnTo>
                <a:lnTo>
                  <a:pt x="428" y="1137"/>
                </a:lnTo>
                <a:lnTo>
                  <a:pt x="422" y="1124"/>
                </a:lnTo>
                <a:lnTo>
                  <a:pt x="418" y="1111"/>
                </a:lnTo>
                <a:lnTo>
                  <a:pt x="413" y="1096"/>
                </a:lnTo>
                <a:lnTo>
                  <a:pt x="412" y="1083"/>
                </a:lnTo>
                <a:lnTo>
                  <a:pt x="411" y="1069"/>
                </a:lnTo>
                <a:lnTo>
                  <a:pt x="412" y="1054"/>
                </a:lnTo>
                <a:lnTo>
                  <a:pt x="415" y="1041"/>
                </a:lnTo>
                <a:lnTo>
                  <a:pt x="418" y="1029"/>
                </a:lnTo>
                <a:lnTo>
                  <a:pt x="422" y="1015"/>
                </a:lnTo>
                <a:lnTo>
                  <a:pt x="428" y="1004"/>
                </a:lnTo>
                <a:lnTo>
                  <a:pt x="435" y="991"/>
                </a:lnTo>
                <a:lnTo>
                  <a:pt x="443" y="981"/>
                </a:lnTo>
                <a:lnTo>
                  <a:pt x="452" y="971"/>
                </a:lnTo>
                <a:lnTo>
                  <a:pt x="462" y="961"/>
                </a:lnTo>
                <a:lnTo>
                  <a:pt x="473" y="953"/>
                </a:lnTo>
                <a:lnTo>
                  <a:pt x="484" y="946"/>
                </a:lnTo>
                <a:lnTo>
                  <a:pt x="497" y="940"/>
                </a:lnTo>
                <a:lnTo>
                  <a:pt x="510" y="935"/>
                </a:lnTo>
                <a:lnTo>
                  <a:pt x="525" y="932"/>
                </a:lnTo>
                <a:lnTo>
                  <a:pt x="538" y="930"/>
                </a:lnTo>
                <a:lnTo>
                  <a:pt x="552" y="928"/>
                </a:lnTo>
                <a:lnTo>
                  <a:pt x="566" y="930"/>
                </a:lnTo>
                <a:lnTo>
                  <a:pt x="580" y="932"/>
                </a:lnTo>
                <a:lnTo>
                  <a:pt x="592" y="935"/>
                </a:lnTo>
                <a:lnTo>
                  <a:pt x="606" y="940"/>
                </a:lnTo>
                <a:lnTo>
                  <a:pt x="617" y="945"/>
                </a:lnTo>
                <a:lnTo>
                  <a:pt x="629" y="952"/>
                </a:lnTo>
                <a:lnTo>
                  <a:pt x="639" y="960"/>
                </a:lnTo>
                <a:lnTo>
                  <a:pt x="650" y="969"/>
                </a:lnTo>
                <a:lnTo>
                  <a:pt x="660" y="979"/>
                </a:lnTo>
                <a:lnTo>
                  <a:pt x="668" y="990"/>
                </a:lnTo>
                <a:lnTo>
                  <a:pt x="675" y="1002"/>
                </a:lnTo>
                <a:lnTo>
                  <a:pt x="681" y="1014"/>
                </a:lnTo>
                <a:lnTo>
                  <a:pt x="686" y="1027"/>
                </a:lnTo>
                <a:lnTo>
                  <a:pt x="689" y="1041"/>
                </a:lnTo>
                <a:lnTo>
                  <a:pt x="691" y="1053"/>
                </a:lnTo>
                <a:lnTo>
                  <a:pt x="692" y="1066"/>
                </a:lnTo>
                <a:lnTo>
                  <a:pt x="692" y="1078"/>
                </a:lnTo>
                <a:lnTo>
                  <a:pt x="691" y="1090"/>
                </a:lnTo>
                <a:lnTo>
                  <a:pt x="688" y="1102"/>
                </a:lnTo>
                <a:lnTo>
                  <a:pt x="686" y="1114"/>
                </a:lnTo>
                <a:lnTo>
                  <a:pt x="681" y="1125"/>
                </a:lnTo>
                <a:lnTo>
                  <a:pt x="728" y="1147"/>
                </a:lnTo>
                <a:lnTo>
                  <a:pt x="776" y="1170"/>
                </a:lnTo>
                <a:lnTo>
                  <a:pt x="823" y="1194"/>
                </a:lnTo>
                <a:lnTo>
                  <a:pt x="870" y="1217"/>
                </a:lnTo>
                <a:lnTo>
                  <a:pt x="916" y="1243"/>
                </a:lnTo>
                <a:lnTo>
                  <a:pt x="962" y="1268"/>
                </a:lnTo>
                <a:lnTo>
                  <a:pt x="1007" y="1295"/>
                </a:lnTo>
                <a:lnTo>
                  <a:pt x="1052" y="1321"/>
                </a:lnTo>
                <a:lnTo>
                  <a:pt x="1142" y="1376"/>
                </a:lnTo>
                <a:lnTo>
                  <a:pt x="1229" y="1433"/>
                </a:lnTo>
                <a:lnTo>
                  <a:pt x="1314" y="1492"/>
                </a:lnTo>
                <a:lnTo>
                  <a:pt x="1399" y="1553"/>
                </a:lnTo>
                <a:lnTo>
                  <a:pt x="1479" y="1614"/>
                </a:lnTo>
                <a:lnTo>
                  <a:pt x="1560" y="1677"/>
                </a:lnTo>
                <a:lnTo>
                  <a:pt x="1638" y="1740"/>
                </a:lnTo>
                <a:lnTo>
                  <a:pt x="1715" y="1804"/>
                </a:lnTo>
                <a:lnTo>
                  <a:pt x="1788" y="1870"/>
                </a:lnTo>
                <a:lnTo>
                  <a:pt x="1860" y="1935"/>
                </a:lnTo>
                <a:lnTo>
                  <a:pt x="1929" y="2000"/>
                </a:lnTo>
                <a:lnTo>
                  <a:pt x="1997" y="2065"/>
                </a:lnTo>
                <a:lnTo>
                  <a:pt x="2063" y="2130"/>
                </a:lnTo>
                <a:lnTo>
                  <a:pt x="2126" y="2195"/>
                </a:lnTo>
                <a:lnTo>
                  <a:pt x="2187" y="2259"/>
                </a:lnTo>
                <a:lnTo>
                  <a:pt x="2245" y="2322"/>
                </a:lnTo>
                <a:lnTo>
                  <a:pt x="2300" y="2383"/>
                </a:lnTo>
                <a:lnTo>
                  <a:pt x="2354" y="2443"/>
                </a:lnTo>
                <a:lnTo>
                  <a:pt x="2405" y="2503"/>
                </a:lnTo>
                <a:lnTo>
                  <a:pt x="2453" y="2559"/>
                </a:lnTo>
                <a:lnTo>
                  <a:pt x="2499" y="2614"/>
                </a:lnTo>
                <a:lnTo>
                  <a:pt x="2542" y="2668"/>
                </a:lnTo>
                <a:lnTo>
                  <a:pt x="2621" y="2766"/>
                </a:lnTo>
                <a:lnTo>
                  <a:pt x="2687" y="2853"/>
                </a:lnTo>
                <a:lnTo>
                  <a:pt x="2742" y="2929"/>
                </a:lnTo>
                <a:lnTo>
                  <a:pt x="2750" y="2918"/>
                </a:lnTo>
                <a:lnTo>
                  <a:pt x="2758" y="2909"/>
                </a:lnTo>
                <a:lnTo>
                  <a:pt x="2768" y="2902"/>
                </a:lnTo>
                <a:lnTo>
                  <a:pt x="2777" y="2897"/>
                </a:lnTo>
                <a:close/>
              </a:path>
            </a:pathLst>
          </a:custGeom>
          <a:solidFill>
            <a:schemeClr val="bg1">
              <a:alpha val="60000"/>
            </a:schemeClr>
          </a:solidFill>
          <a:ln>
            <a:noFill/>
          </a:ln>
          <a:extLst>
            <a:ext uri="{91240B29-F687-4F45-9708-019B960494DF}">
              <a14:hiddenLine xmlns:a14="http://schemas.microsoft.com/office/drawing/2010/main" w="9525">
                <a:solidFill>
                  <a:srgbClr val="000000"/>
                </a:solidFill>
                <a:round/>
              </a14:hiddenLine>
            </a:ext>
          </a:extLst>
        </p:spPr>
        <p:txBody>
          <a:bodyPr tIns="360000"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pPr algn="ctr">
              <a:defRPr/>
            </a:pPr>
            <a:endParaRPr lang="zh-CN" altLang="en-US" dirty="0">
              <a:solidFill>
                <a:srgbClr val="FFFFFF"/>
              </a:solidFill>
            </a:endParaRPr>
          </a:p>
        </p:txBody>
      </p:sp>
      <p:sp>
        <p:nvSpPr>
          <p:cNvPr id="18" name="蝴蝶"/>
          <p:cNvSpPr/>
          <p:nvPr/>
        </p:nvSpPr>
        <p:spPr bwMode="auto">
          <a:xfrm rot="1980000">
            <a:off x="4511040" y="144780"/>
            <a:ext cx="288290" cy="431800"/>
          </a:xfrm>
          <a:custGeom>
            <a:avLst/>
            <a:gdLst>
              <a:gd name="T0" fmla="*/ 2147483646 w 6015"/>
              <a:gd name="T1" fmla="*/ 2147483646 h 7358"/>
              <a:gd name="T2" fmla="*/ 2147483646 w 6015"/>
              <a:gd name="T3" fmla="*/ 2147483646 h 7358"/>
              <a:gd name="T4" fmla="*/ 2147483646 w 6015"/>
              <a:gd name="T5" fmla="*/ 2147483646 h 7358"/>
              <a:gd name="T6" fmla="*/ 2147483646 w 6015"/>
              <a:gd name="T7" fmla="*/ 2147483646 h 7358"/>
              <a:gd name="T8" fmla="*/ 2147483646 w 6015"/>
              <a:gd name="T9" fmla="*/ 190902075 h 7358"/>
              <a:gd name="T10" fmla="*/ 2147483646 w 6015"/>
              <a:gd name="T11" fmla="*/ 694164602 h 7358"/>
              <a:gd name="T12" fmla="*/ 2147483646 w 6015"/>
              <a:gd name="T13" fmla="*/ 2147483646 h 7358"/>
              <a:gd name="T14" fmla="*/ 2147483646 w 6015"/>
              <a:gd name="T15" fmla="*/ 2147483646 h 7358"/>
              <a:gd name="T16" fmla="*/ 2147483646 w 6015"/>
              <a:gd name="T17" fmla="*/ 2147483646 h 7358"/>
              <a:gd name="T18" fmla="*/ 2147483646 w 6015"/>
              <a:gd name="T19" fmla="*/ 2147483646 h 7358"/>
              <a:gd name="T20" fmla="*/ 2147483646 w 6015"/>
              <a:gd name="T21" fmla="*/ 2147483646 h 7358"/>
              <a:gd name="T22" fmla="*/ 2147483646 w 6015"/>
              <a:gd name="T23" fmla="*/ 2147483646 h 7358"/>
              <a:gd name="T24" fmla="*/ 2147483646 w 6015"/>
              <a:gd name="T25" fmla="*/ 2147483646 h 7358"/>
              <a:gd name="T26" fmla="*/ 2147483646 w 6015"/>
              <a:gd name="T27" fmla="*/ 2147483646 h 7358"/>
              <a:gd name="T28" fmla="*/ 2147483646 w 6015"/>
              <a:gd name="T29" fmla="*/ 2147483646 h 7358"/>
              <a:gd name="T30" fmla="*/ 2147483646 w 6015"/>
              <a:gd name="T31" fmla="*/ 2147483646 h 7358"/>
              <a:gd name="T32" fmla="*/ 2147483646 w 6015"/>
              <a:gd name="T33" fmla="*/ 2147483646 h 7358"/>
              <a:gd name="T34" fmla="*/ 2147483646 w 6015"/>
              <a:gd name="T35" fmla="*/ 2147483646 h 7358"/>
              <a:gd name="T36" fmla="*/ 2147483646 w 6015"/>
              <a:gd name="T37" fmla="*/ 2147483646 h 7358"/>
              <a:gd name="T38" fmla="*/ 2147483646 w 6015"/>
              <a:gd name="T39" fmla="*/ 2147483646 h 7358"/>
              <a:gd name="T40" fmla="*/ 2147483646 w 6015"/>
              <a:gd name="T41" fmla="*/ 2147483646 h 7358"/>
              <a:gd name="T42" fmla="*/ 2147483646 w 6015"/>
              <a:gd name="T43" fmla="*/ 2147483646 h 7358"/>
              <a:gd name="T44" fmla="*/ 2147483646 w 6015"/>
              <a:gd name="T45" fmla="*/ 2147483646 h 7358"/>
              <a:gd name="T46" fmla="*/ 2147483646 w 6015"/>
              <a:gd name="T47" fmla="*/ 2147483646 h 7358"/>
              <a:gd name="T48" fmla="*/ 2147483646 w 6015"/>
              <a:gd name="T49" fmla="*/ 2147483646 h 7358"/>
              <a:gd name="T50" fmla="*/ 2147483646 w 6015"/>
              <a:gd name="T51" fmla="*/ 2147483646 h 7358"/>
              <a:gd name="T52" fmla="*/ 2147483646 w 6015"/>
              <a:gd name="T53" fmla="*/ 2147483646 h 7358"/>
              <a:gd name="T54" fmla="*/ 2147483646 w 6015"/>
              <a:gd name="T55" fmla="*/ 2147483646 h 7358"/>
              <a:gd name="T56" fmla="*/ 2147483646 w 6015"/>
              <a:gd name="T57" fmla="*/ 2147483646 h 7358"/>
              <a:gd name="T58" fmla="*/ 2147483646 w 6015"/>
              <a:gd name="T59" fmla="*/ 2147483646 h 7358"/>
              <a:gd name="T60" fmla="*/ 2147483646 w 6015"/>
              <a:gd name="T61" fmla="*/ 2147483646 h 7358"/>
              <a:gd name="T62" fmla="*/ 2147483646 w 6015"/>
              <a:gd name="T63" fmla="*/ 2147483646 h 7358"/>
              <a:gd name="T64" fmla="*/ 2147483646 w 6015"/>
              <a:gd name="T65" fmla="*/ 2147483646 h 7358"/>
              <a:gd name="T66" fmla="*/ 2147483646 w 6015"/>
              <a:gd name="T67" fmla="*/ 2147483646 h 7358"/>
              <a:gd name="T68" fmla="*/ 2147483646 w 6015"/>
              <a:gd name="T69" fmla="*/ 2147483646 h 7358"/>
              <a:gd name="T70" fmla="*/ 2147483646 w 6015"/>
              <a:gd name="T71" fmla="*/ 2147483646 h 7358"/>
              <a:gd name="T72" fmla="*/ 2147483646 w 6015"/>
              <a:gd name="T73" fmla="*/ 2147483646 h 7358"/>
              <a:gd name="T74" fmla="*/ 2147483646 w 6015"/>
              <a:gd name="T75" fmla="*/ 2147483646 h 7358"/>
              <a:gd name="T76" fmla="*/ 2147483646 w 6015"/>
              <a:gd name="T77" fmla="*/ 2147483646 h 7358"/>
              <a:gd name="T78" fmla="*/ 2147483646 w 6015"/>
              <a:gd name="T79" fmla="*/ 2147483646 h 7358"/>
              <a:gd name="T80" fmla="*/ 2147483646 w 6015"/>
              <a:gd name="T81" fmla="*/ 2147483646 h 7358"/>
              <a:gd name="T82" fmla="*/ 2147483646 w 6015"/>
              <a:gd name="T83" fmla="*/ 2147483646 h 7358"/>
              <a:gd name="T84" fmla="*/ 2147483646 w 6015"/>
              <a:gd name="T85" fmla="*/ 2147483646 h 7358"/>
              <a:gd name="T86" fmla="*/ 2129875031 w 6015"/>
              <a:gd name="T87" fmla="*/ 2147483646 h 7358"/>
              <a:gd name="T88" fmla="*/ 0 w 6015"/>
              <a:gd name="T89" fmla="*/ 2147483646 h 7358"/>
              <a:gd name="T90" fmla="*/ 1870112889 w 6015"/>
              <a:gd name="T91" fmla="*/ 2147483646 h 7358"/>
              <a:gd name="T92" fmla="*/ 2147483646 w 6015"/>
              <a:gd name="T93" fmla="*/ 2147483646 h 7358"/>
              <a:gd name="T94" fmla="*/ 2147483646 w 6015"/>
              <a:gd name="T95" fmla="*/ 2147483646 h 7358"/>
              <a:gd name="T96" fmla="*/ 2147483646 w 6015"/>
              <a:gd name="T97" fmla="*/ 2147483646 h 7358"/>
              <a:gd name="T98" fmla="*/ 2147483646 w 6015"/>
              <a:gd name="T99" fmla="*/ 2147483646 h 7358"/>
              <a:gd name="T100" fmla="*/ 2147483646 w 6015"/>
              <a:gd name="T101" fmla="*/ 2147483646 h 7358"/>
              <a:gd name="T102" fmla="*/ 2147483646 w 6015"/>
              <a:gd name="T103" fmla="*/ 2147483646 h 7358"/>
              <a:gd name="T104" fmla="*/ 2147483646 w 6015"/>
              <a:gd name="T105" fmla="*/ 2147483646 h 7358"/>
              <a:gd name="T106" fmla="*/ 2147483646 w 6015"/>
              <a:gd name="T107" fmla="*/ 2147483646 h 7358"/>
              <a:gd name="T108" fmla="*/ 2147483646 w 6015"/>
              <a:gd name="T109" fmla="*/ 2147483646 h 7358"/>
              <a:gd name="T110" fmla="*/ 2147483646 w 6015"/>
              <a:gd name="T111" fmla="*/ 2147483646 h 7358"/>
              <a:gd name="T112" fmla="*/ 2147483646 w 6015"/>
              <a:gd name="T113" fmla="*/ 2147483646 h 7358"/>
              <a:gd name="T114" fmla="*/ 2147483646 w 6015"/>
              <a:gd name="T115" fmla="*/ 2147483646 h 7358"/>
              <a:gd name="T116" fmla="*/ 2147483646 w 6015"/>
              <a:gd name="T117" fmla="*/ 2147483646 h 7358"/>
              <a:gd name="T118" fmla="*/ 2147483646 w 6015"/>
              <a:gd name="T119" fmla="*/ 2147483646 h 7358"/>
              <a:gd name="T120" fmla="*/ 2147483646 w 6015"/>
              <a:gd name="T121" fmla="*/ 2147483646 h 735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6015" h="7358">
                <a:moveTo>
                  <a:pt x="2777" y="2897"/>
                </a:moveTo>
                <a:lnTo>
                  <a:pt x="2777" y="2897"/>
                </a:lnTo>
                <a:lnTo>
                  <a:pt x="2785" y="2895"/>
                </a:lnTo>
                <a:lnTo>
                  <a:pt x="2792" y="2895"/>
                </a:lnTo>
                <a:lnTo>
                  <a:pt x="2800" y="2895"/>
                </a:lnTo>
                <a:lnTo>
                  <a:pt x="2808" y="2897"/>
                </a:lnTo>
                <a:lnTo>
                  <a:pt x="2811" y="2802"/>
                </a:lnTo>
                <a:lnTo>
                  <a:pt x="2818" y="2692"/>
                </a:lnTo>
                <a:lnTo>
                  <a:pt x="2827" y="2565"/>
                </a:lnTo>
                <a:lnTo>
                  <a:pt x="2834" y="2497"/>
                </a:lnTo>
                <a:lnTo>
                  <a:pt x="2840" y="2425"/>
                </a:lnTo>
                <a:lnTo>
                  <a:pt x="2848" y="2351"/>
                </a:lnTo>
                <a:lnTo>
                  <a:pt x="2858" y="2274"/>
                </a:lnTo>
                <a:lnTo>
                  <a:pt x="2868" y="2195"/>
                </a:lnTo>
                <a:lnTo>
                  <a:pt x="2881" y="2112"/>
                </a:lnTo>
                <a:lnTo>
                  <a:pt x="2893" y="2028"/>
                </a:lnTo>
                <a:lnTo>
                  <a:pt x="2908" y="1942"/>
                </a:lnTo>
                <a:lnTo>
                  <a:pt x="2925" y="1854"/>
                </a:lnTo>
                <a:lnTo>
                  <a:pt x="2941" y="1764"/>
                </a:lnTo>
                <a:lnTo>
                  <a:pt x="2962" y="1672"/>
                </a:lnTo>
                <a:lnTo>
                  <a:pt x="2982" y="1580"/>
                </a:lnTo>
                <a:lnTo>
                  <a:pt x="3006" y="1486"/>
                </a:lnTo>
                <a:lnTo>
                  <a:pt x="3030" y="1392"/>
                </a:lnTo>
                <a:lnTo>
                  <a:pt x="3057" y="1296"/>
                </a:lnTo>
                <a:lnTo>
                  <a:pt x="3085" y="1201"/>
                </a:lnTo>
                <a:lnTo>
                  <a:pt x="3117" y="1105"/>
                </a:lnTo>
                <a:lnTo>
                  <a:pt x="3150" y="1008"/>
                </a:lnTo>
                <a:lnTo>
                  <a:pt x="3184" y="913"/>
                </a:lnTo>
                <a:lnTo>
                  <a:pt x="3223" y="817"/>
                </a:lnTo>
                <a:lnTo>
                  <a:pt x="3262" y="722"/>
                </a:lnTo>
                <a:lnTo>
                  <a:pt x="3305" y="627"/>
                </a:lnTo>
                <a:lnTo>
                  <a:pt x="3327" y="580"/>
                </a:lnTo>
                <a:lnTo>
                  <a:pt x="3350" y="533"/>
                </a:lnTo>
                <a:lnTo>
                  <a:pt x="3373" y="487"/>
                </a:lnTo>
                <a:lnTo>
                  <a:pt x="3397" y="440"/>
                </a:lnTo>
                <a:lnTo>
                  <a:pt x="3422" y="394"/>
                </a:lnTo>
                <a:lnTo>
                  <a:pt x="3448" y="348"/>
                </a:lnTo>
                <a:lnTo>
                  <a:pt x="3473" y="303"/>
                </a:lnTo>
                <a:lnTo>
                  <a:pt x="3500" y="258"/>
                </a:lnTo>
                <a:lnTo>
                  <a:pt x="3490" y="252"/>
                </a:lnTo>
                <a:lnTo>
                  <a:pt x="3481" y="244"/>
                </a:lnTo>
                <a:lnTo>
                  <a:pt x="3472" y="236"/>
                </a:lnTo>
                <a:lnTo>
                  <a:pt x="3464" y="226"/>
                </a:lnTo>
                <a:lnTo>
                  <a:pt x="3458" y="216"/>
                </a:lnTo>
                <a:lnTo>
                  <a:pt x="3452" y="205"/>
                </a:lnTo>
                <a:lnTo>
                  <a:pt x="3446" y="194"/>
                </a:lnTo>
                <a:lnTo>
                  <a:pt x="3442" y="182"/>
                </a:lnTo>
                <a:lnTo>
                  <a:pt x="3439" y="167"/>
                </a:lnTo>
                <a:lnTo>
                  <a:pt x="3436" y="154"/>
                </a:lnTo>
                <a:lnTo>
                  <a:pt x="3435" y="140"/>
                </a:lnTo>
                <a:lnTo>
                  <a:pt x="3436" y="126"/>
                </a:lnTo>
                <a:lnTo>
                  <a:pt x="3439" y="112"/>
                </a:lnTo>
                <a:lnTo>
                  <a:pt x="3442" y="100"/>
                </a:lnTo>
                <a:lnTo>
                  <a:pt x="3446" y="86"/>
                </a:lnTo>
                <a:lnTo>
                  <a:pt x="3452" y="75"/>
                </a:lnTo>
                <a:lnTo>
                  <a:pt x="3459" y="63"/>
                </a:lnTo>
                <a:lnTo>
                  <a:pt x="3467" y="53"/>
                </a:lnTo>
                <a:lnTo>
                  <a:pt x="3476" y="42"/>
                </a:lnTo>
                <a:lnTo>
                  <a:pt x="3486" y="32"/>
                </a:lnTo>
                <a:lnTo>
                  <a:pt x="3497" y="24"/>
                </a:lnTo>
                <a:lnTo>
                  <a:pt x="3508" y="18"/>
                </a:lnTo>
                <a:lnTo>
                  <a:pt x="3522" y="11"/>
                </a:lnTo>
                <a:lnTo>
                  <a:pt x="3535" y="6"/>
                </a:lnTo>
                <a:lnTo>
                  <a:pt x="3549" y="3"/>
                </a:lnTo>
                <a:lnTo>
                  <a:pt x="3562" y="1"/>
                </a:lnTo>
                <a:lnTo>
                  <a:pt x="3577" y="0"/>
                </a:lnTo>
                <a:lnTo>
                  <a:pt x="3590" y="1"/>
                </a:lnTo>
                <a:lnTo>
                  <a:pt x="3604" y="3"/>
                </a:lnTo>
                <a:lnTo>
                  <a:pt x="3617" y="6"/>
                </a:lnTo>
                <a:lnTo>
                  <a:pt x="3630" y="11"/>
                </a:lnTo>
                <a:lnTo>
                  <a:pt x="3642" y="17"/>
                </a:lnTo>
                <a:lnTo>
                  <a:pt x="3653" y="23"/>
                </a:lnTo>
                <a:lnTo>
                  <a:pt x="3665" y="31"/>
                </a:lnTo>
                <a:lnTo>
                  <a:pt x="3675" y="40"/>
                </a:lnTo>
                <a:lnTo>
                  <a:pt x="3684" y="50"/>
                </a:lnTo>
                <a:lnTo>
                  <a:pt x="3692" y="62"/>
                </a:lnTo>
                <a:lnTo>
                  <a:pt x="3699" y="73"/>
                </a:lnTo>
                <a:lnTo>
                  <a:pt x="3705" y="85"/>
                </a:lnTo>
                <a:lnTo>
                  <a:pt x="3711" y="100"/>
                </a:lnTo>
                <a:lnTo>
                  <a:pt x="3714" y="113"/>
                </a:lnTo>
                <a:lnTo>
                  <a:pt x="3716" y="127"/>
                </a:lnTo>
                <a:lnTo>
                  <a:pt x="3716" y="141"/>
                </a:lnTo>
                <a:lnTo>
                  <a:pt x="3716" y="155"/>
                </a:lnTo>
                <a:lnTo>
                  <a:pt x="3714" y="168"/>
                </a:lnTo>
                <a:lnTo>
                  <a:pt x="3711" y="181"/>
                </a:lnTo>
                <a:lnTo>
                  <a:pt x="3706" y="194"/>
                </a:lnTo>
                <a:lnTo>
                  <a:pt x="3701" y="207"/>
                </a:lnTo>
                <a:lnTo>
                  <a:pt x="3694" y="218"/>
                </a:lnTo>
                <a:lnTo>
                  <a:pt x="3685" y="229"/>
                </a:lnTo>
                <a:lnTo>
                  <a:pt x="3676" y="239"/>
                </a:lnTo>
                <a:lnTo>
                  <a:pt x="3667" y="248"/>
                </a:lnTo>
                <a:lnTo>
                  <a:pt x="3656" y="256"/>
                </a:lnTo>
                <a:lnTo>
                  <a:pt x="3643" y="264"/>
                </a:lnTo>
                <a:lnTo>
                  <a:pt x="3631" y="270"/>
                </a:lnTo>
                <a:lnTo>
                  <a:pt x="3617" y="275"/>
                </a:lnTo>
                <a:lnTo>
                  <a:pt x="3604" y="279"/>
                </a:lnTo>
                <a:lnTo>
                  <a:pt x="3590" y="280"/>
                </a:lnTo>
                <a:lnTo>
                  <a:pt x="3576" y="281"/>
                </a:lnTo>
                <a:lnTo>
                  <a:pt x="3562" y="280"/>
                </a:lnTo>
                <a:lnTo>
                  <a:pt x="3549" y="279"/>
                </a:lnTo>
                <a:lnTo>
                  <a:pt x="3536" y="275"/>
                </a:lnTo>
                <a:lnTo>
                  <a:pt x="3523" y="271"/>
                </a:lnTo>
                <a:lnTo>
                  <a:pt x="3512" y="265"/>
                </a:lnTo>
                <a:lnTo>
                  <a:pt x="3477" y="336"/>
                </a:lnTo>
                <a:lnTo>
                  <a:pt x="3437" y="421"/>
                </a:lnTo>
                <a:lnTo>
                  <a:pt x="3395" y="521"/>
                </a:lnTo>
                <a:lnTo>
                  <a:pt x="3371" y="578"/>
                </a:lnTo>
                <a:lnTo>
                  <a:pt x="3347" y="636"/>
                </a:lnTo>
                <a:lnTo>
                  <a:pt x="3324" y="699"/>
                </a:lnTo>
                <a:lnTo>
                  <a:pt x="3299" y="764"/>
                </a:lnTo>
                <a:lnTo>
                  <a:pt x="3273" y="834"/>
                </a:lnTo>
                <a:lnTo>
                  <a:pt x="3248" y="906"/>
                </a:lnTo>
                <a:lnTo>
                  <a:pt x="3223" y="981"/>
                </a:lnTo>
                <a:lnTo>
                  <a:pt x="3198" y="1060"/>
                </a:lnTo>
                <a:lnTo>
                  <a:pt x="3172" y="1142"/>
                </a:lnTo>
                <a:lnTo>
                  <a:pt x="3147" y="1226"/>
                </a:lnTo>
                <a:lnTo>
                  <a:pt x="3123" y="1314"/>
                </a:lnTo>
                <a:lnTo>
                  <a:pt x="3099" y="1405"/>
                </a:lnTo>
                <a:lnTo>
                  <a:pt x="3075" y="1499"/>
                </a:lnTo>
                <a:lnTo>
                  <a:pt x="3053" y="1595"/>
                </a:lnTo>
                <a:lnTo>
                  <a:pt x="3031" y="1694"/>
                </a:lnTo>
                <a:lnTo>
                  <a:pt x="3010" y="1797"/>
                </a:lnTo>
                <a:lnTo>
                  <a:pt x="2991" y="1900"/>
                </a:lnTo>
                <a:lnTo>
                  <a:pt x="2972" y="2008"/>
                </a:lnTo>
                <a:lnTo>
                  <a:pt x="2955" y="2117"/>
                </a:lnTo>
                <a:lnTo>
                  <a:pt x="2939" y="2229"/>
                </a:lnTo>
                <a:lnTo>
                  <a:pt x="2926" y="2344"/>
                </a:lnTo>
                <a:lnTo>
                  <a:pt x="2913" y="2460"/>
                </a:lnTo>
                <a:lnTo>
                  <a:pt x="2902" y="2579"/>
                </a:lnTo>
                <a:lnTo>
                  <a:pt x="2894" y="2701"/>
                </a:lnTo>
                <a:lnTo>
                  <a:pt x="2887" y="2824"/>
                </a:lnTo>
                <a:lnTo>
                  <a:pt x="2883" y="2950"/>
                </a:lnTo>
                <a:lnTo>
                  <a:pt x="2895" y="2964"/>
                </a:lnTo>
                <a:lnTo>
                  <a:pt x="2908" y="2978"/>
                </a:lnTo>
                <a:lnTo>
                  <a:pt x="2934" y="3012"/>
                </a:lnTo>
                <a:lnTo>
                  <a:pt x="2961" y="3050"/>
                </a:lnTo>
                <a:lnTo>
                  <a:pt x="2988" y="3093"/>
                </a:lnTo>
                <a:lnTo>
                  <a:pt x="3016" y="3141"/>
                </a:lnTo>
                <a:lnTo>
                  <a:pt x="3045" y="3193"/>
                </a:lnTo>
                <a:lnTo>
                  <a:pt x="3074" y="3249"/>
                </a:lnTo>
                <a:lnTo>
                  <a:pt x="3103" y="3310"/>
                </a:lnTo>
                <a:lnTo>
                  <a:pt x="3162" y="3198"/>
                </a:lnTo>
                <a:lnTo>
                  <a:pt x="3234" y="3066"/>
                </a:lnTo>
                <a:lnTo>
                  <a:pt x="3273" y="2994"/>
                </a:lnTo>
                <a:lnTo>
                  <a:pt x="3316" y="2919"/>
                </a:lnTo>
                <a:lnTo>
                  <a:pt x="3361" y="2841"/>
                </a:lnTo>
                <a:lnTo>
                  <a:pt x="3408" y="2761"/>
                </a:lnTo>
                <a:lnTo>
                  <a:pt x="3458" y="2680"/>
                </a:lnTo>
                <a:lnTo>
                  <a:pt x="3509" y="2597"/>
                </a:lnTo>
                <a:lnTo>
                  <a:pt x="3562" y="2513"/>
                </a:lnTo>
                <a:lnTo>
                  <a:pt x="3617" y="2430"/>
                </a:lnTo>
                <a:lnTo>
                  <a:pt x="3675" y="2345"/>
                </a:lnTo>
                <a:lnTo>
                  <a:pt x="3733" y="2262"/>
                </a:lnTo>
                <a:lnTo>
                  <a:pt x="3794" y="2180"/>
                </a:lnTo>
                <a:lnTo>
                  <a:pt x="3855" y="2099"/>
                </a:lnTo>
                <a:lnTo>
                  <a:pt x="3916" y="2021"/>
                </a:lnTo>
                <a:lnTo>
                  <a:pt x="3981" y="1945"/>
                </a:lnTo>
                <a:lnTo>
                  <a:pt x="4012" y="1908"/>
                </a:lnTo>
                <a:lnTo>
                  <a:pt x="4045" y="1872"/>
                </a:lnTo>
                <a:lnTo>
                  <a:pt x="4077" y="1837"/>
                </a:lnTo>
                <a:lnTo>
                  <a:pt x="4110" y="1803"/>
                </a:lnTo>
                <a:lnTo>
                  <a:pt x="4143" y="1770"/>
                </a:lnTo>
                <a:lnTo>
                  <a:pt x="4175" y="1738"/>
                </a:lnTo>
                <a:lnTo>
                  <a:pt x="4208" y="1707"/>
                </a:lnTo>
                <a:lnTo>
                  <a:pt x="4241" y="1677"/>
                </a:lnTo>
                <a:lnTo>
                  <a:pt x="4274" y="1648"/>
                </a:lnTo>
                <a:lnTo>
                  <a:pt x="4307" y="1621"/>
                </a:lnTo>
                <a:lnTo>
                  <a:pt x="4340" y="1595"/>
                </a:lnTo>
                <a:lnTo>
                  <a:pt x="4374" y="1571"/>
                </a:lnTo>
                <a:lnTo>
                  <a:pt x="4407" y="1548"/>
                </a:lnTo>
                <a:lnTo>
                  <a:pt x="4441" y="1527"/>
                </a:lnTo>
                <a:lnTo>
                  <a:pt x="4473" y="1506"/>
                </a:lnTo>
                <a:lnTo>
                  <a:pt x="4507" y="1488"/>
                </a:lnTo>
                <a:lnTo>
                  <a:pt x="4539" y="1473"/>
                </a:lnTo>
                <a:lnTo>
                  <a:pt x="4573" y="1458"/>
                </a:lnTo>
                <a:lnTo>
                  <a:pt x="4606" y="1445"/>
                </a:lnTo>
                <a:lnTo>
                  <a:pt x="4638" y="1434"/>
                </a:lnTo>
                <a:lnTo>
                  <a:pt x="4671" y="1425"/>
                </a:lnTo>
                <a:lnTo>
                  <a:pt x="4704" y="1419"/>
                </a:lnTo>
                <a:lnTo>
                  <a:pt x="4736" y="1414"/>
                </a:lnTo>
                <a:lnTo>
                  <a:pt x="4769" y="1412"/>
                </a:lnTo>
                <a:lnTo>
                  <a:pt x="4800" y="1411"/>
                </a:lnTo>
                <a:lnTo>
                  <a:pt x="4833" y="1413"/>
                </a:lnTo>
                <a:lnTo>
                  <a:pt x="4865" y="1418"/>
                </a:lnTo>
                <a:lnTo>
                  <a:pt x="4896" y="1424"/>
                </a:lnTo>
                <a:lnTo>
                  <a:pt x="4911" y="1429"/>
                </a:lnTo>
                <a:lnTo>
                  <a:pt x="4926" y="1433"/>
                </a:lnTo>
                <a:lnTo>
                  <a:pt x="4942" y="1440"/>
                </a:lnTo>
                <a:lnTo>
                  <a:pt x="4958" y="1447"/>
                </a:lnTo>
                <a:lnTo>
                  <a:pt x="4974" y="1454"/>
                </a:lnTo>
                <a:lnTo>
                  <a:pt x="4989" y="1463"/>
                </a:lnTo>
                <a:lnTo>
                  <a:pt x="5021" y="1482"/>
                </a:lnTo>
                <a:lnTo>
                  <a:pt x="5053" y="1504"/>
                </a:lnTo>
                <a:lnTo>
                  <a:pt x="5086" y="1530"/>
                </a:lnTo>
                <a:lnTo>
                  <a:pt x="5119" y="1559"/>
                </a:lnTo>
                <a:lnTo>
                  <a:pt x="5152" y="1591"/>
                </a:lnTo>
                <a:lnTo>
                  <a:pt x="5185" y="1624"/>
                </a:lnTo>
                <a:lnTo>
                  <a:pt x="5219" y="1662"/>
                </a:lnTo>
                <a:lnTo>
                  <a:pt x="5251" y="1701"/>
                </a:lnTo>
                <a:lnTo>
                  <a:pt x="5285" y="1743"/>
                </a:lnTo>
                <a:lnTo>
                  <a:pt x="5318" y="1786"/>
                </a:lnTo>
                <a:lnTo>
                  <a:pt x="5350" y="1834"/>
                </a:lnTo>
                <a:lnTo>
                  <a:pt x="5383" y="1882"/>
                </a:lnTo>
                <a:lnTo>
                  <a:pt x="5414" y="1933"/>
                </a:lnTo>
                <a:lnTo>
                  <a:pt x="5447" y="1984"/>
                </a:lnTo>
                <a:lnTo>
                  <a:pt x="5477" y="2039"/>
                </a:lnTo>
                <a:lnTo>
                  <a:pt x="5509" y="2095"/>
                </a:lnTo>
                <a:lnTo>
                  <a:pt x="5538" y="2153"/>
                </a:lnTo>
                <a:lnTo>
                  <a:pt x="5567" y="2211"/>
                </a:lnTo>
                <a:lnTo>
                  <a:pt x="5597" y="2272"/>
                </a:lnTo>
                <a:lnTo>
                  <a:pt x="5624" y="2334"/>
                </a:lnTo>
                <a:lnTo>
                  <a:pt x="5651" y="2397"/>
                </a:lnTo>
                <a:lnTo>
                  <a:pt x="5676" y="2461"/>
                </a:lnTo>
                <a:lnTo>
                  <a:pt x="5701" y="2526"/>
                </a:lnTo>
                <a:lnTo>
                  <a:pt x="5725" y="2593"/>
                </a:lnTo>
                <a:lnTo>
                  <a:pt x="5748" y="2660"/>
                </a:lnTo>
                <a:lnTo>
                  <a:pt x="5770" y="2728"/>
                </a:lnTo>
                <a:lnTo>
                  <a:pt x="5789" y="2796"/>
                </a:lnTo>
                <a:lnTo>
                  <a:pt x="5808" y="2865"/>
                </a:lnTo>
                <a:lnTo>
                  <a:pt x="5825" y="2933"/>
                </a:lnTo>
                <a:lnTo>
                  <a:pt x="5842" y="3003"/>
                </a:lnTo>
                <a:lnTo>
                  <a:pt x="5855" y="3073"/>
                </a:lnTo>
                <a:lnTo>
                  <a:pt x="5868" y="3142"/>
                </a:lnTo>
                <a:lnTo>
                  <a:pt x="5879" y="3212"/>
                </a:lnTo>
                <a:lnTo>
                  <a:pt x="5888" y="3282"/>
                </a:lnTo>
                <a:lnTo>
                  <a:pt x="5896" y="3350"/>
                </a:lnTo>
                <a:lnTo>
                  <a:pt x="5901" y="3420"/>
                </a:lnTo>
                <a:lnTo>
                  <a:pt x="5905" y="3489"/>
                </a:lnTo>
                <a:lnTo>
                  <a:pt x="5906" y="3556"/>
                </a:lnTo>
                <a:lnTo>
                  <a:pt x="5906" y="3625"/>
                </a:lnTo>
                <a:lnTo>
                  <a:pt x="5904" y="3691"/>
                </a:lnTo>
                <a:lnTo>
                  <a:pt x="5898" y="3758"/>
                </a:lnTo>
                <a:lnTo>
                  <a:pt x="5891" y="3822"/>
                </a:lnTo>
                <a:lnTo>
                  <a:pt x="5881" y="3886"/>
                </a:lnTo>
                <a:lnTo>
                  <a:pt x="5870" y="3949"/>
                </a:lnTo>
                <a:lnTo>
                  <a:pt x="5862" y="3980"/>
                </a:lnTo>
                <a:lnTo>
                  <a:pt x="5855" y="4011"/>
                </a:lnTo>
                <a:lnTo>
                  <a:pt x="5846" y="4041"/>
                </a:lnTo>
                <a:lnTo>
                  <a:pt x="5838" y="4071"/>
                </a:lnTo>
                <a:lnTo>
                  <a:pt x="5828" y="4100"/>
                </a:lnTo>
                <a:lnTo>
                  <a:pt x="5818" y="4130"/>
                </a:lnTo>
                <a:lnTo>
                  <a:pt x="5807" y="4159"/>
                </a:lnTo>
                <a:lnTo>
                  <a:pt x="5796" y="4187"/>
                </a:lnTo>
                <a:lnTo>
                  <a:pt x="5783" y="4215"/>
                </a:lnTo>
                <a:lnTo>
                  <a:pt x="5771" y="4243"/>
                </a:lnTo>
                <a:lnTo>
                  <a:pt x="5757" y="4270"/>
                </a:lnTo>
                <a:lnTo>
                  <a:pt x="5743" y="4297"/>
                </a:lnTo>
                <a:lnTo>
                  <a:pt x="5728" y="4323"/>
                </a:lnTo>
                <a:lnTo>
                  <a:pt x="5712" y="4349"/>
                </a:lnTo>
                <a:lnTo>
                  <a:pt x="5696" y="4374"/>
                </a:lnTo>
                <a:lnTo>
                  <a:pt x="5679" y="4398"/>
                </a:lnTo>
                <a:lnTo>
                  <a:pt x="5661" y="4423"/>
                </a:lnTo>
                <a:lnTo>
                  <a:pt x="5642" y="4447"/>
                </a:lnTo>
                <a:lnTo>
                  <a:pt x="5622" y="4470"/>
                </a:lnTo>
                <a:lnTo>
                  <a:pt x="5602" y="4493"/>
                </a:lnTo>
                <a:lnTo>
                  <a:pt x="5581" y="4515"/>
                </a:lnTo>
                <a:lnTo>
                  <a:pt x="5558" y="4537"/>
                </a:lnTo>
                <a:lnTo>
                  <a:pt x="5536" y="4558"/>
                </a:lnTo>
                <a:lnTo>
                  <a:pt x="5512" y="4578"/>
                </a:lnTo>
                <a:lnTo>
                  <a:pt x="5489" y="4597"/>
                </a:lnTo>
                <a:lnTo>
                  <a:pt x="5463" y="4617"/>
                </a:lnTo>
                <a:lnTo>
                  <a:pt x="5437" y="4636"/>
                </a:lnTo>
                <a:lnTo>
                  <a:pt x="5410" y="4654"/>
                </a:lnTo>
                <a:lnTo>
                  <a:pt x="5383" y="4671"/>
                </a:lnTo>
                <a:lnTo>
                  <a:pt x="5354" y="4687"/>
                </a:lnTo>
                <a:lnTo>
                  <a:pt x="5324" y="4703"/>
                </a:lnTo>
                <a:lnTo>
                  <a:pt x="5294" y="4718"/>
                </a:lnTo>
                <a:lnTo>
                  <a:pt x="5263" y="4732"/>
                </a:lnTo>
                <a:lnTo>
                  <a:pt x="5231" y="4746"/>
                </a:lnTo>
                <a:lnTo>
                  <a:pt x="5287" y="4781"/>
                </a:lnTo>
                <a:lnTo>
                  <a:pt x="5344" y="4817"/>
                </a:lnTo>
                <a:lnTo>
                  <a:pt x="5398" y="4853"/>
                </a:lnTo>
                <a:lnTo>
                  <a:pt x="5452" y="4890"/>
                </a:lnTo>
                <a:lnTo>
                  <a:pt x="5502" y="4927"/>
                </a:lnTo>
                <a:lnTo>
                  <a:pt x="5552" y="4965"/>
                </a:lnTo>
                <a:lnTo>
                  <a:pt x="5600" y="5003"/>
                </a:lnTo>
                <a:lnTo>
                  <a:pt x="5646" y="5042"/>
                </a:lnTo>
                <a:lnTo>
                  <a:pt x="5690" y="5081"/>
                </a:lnTo>
                <a:lnTo>
                  <a:pt x="5732" y="5121"/>
                </a:lnTo>
                <a:lnTo>
                  <a:pt x="5771" y="5161"/>
                </a:lnTo>
                <a:lnTo>
                  <a:pt x="5807" y="5202"/>
                </a:lnTo>
                <a:lnTo>
                  <a:pt x="5842" y="5243"/>
                </a:lnTo>
                <a:lnTo>
                  <a:pt x="5873" y="5284"/>
                </a:lnTo>
                <a:lnTo>
                  <a:pt x="5902" y="5327"/>
                </a:lnTo>
                <a:lnTo>
                  <a:pt x="5915" y="5347"/>
                </a:lnTo>
                <a:lnTo>
                  <a:pt x="5927" y="5369"/>
                </a:lnTo>
                <a:lnTo>
                  <a:pt x="5940" y="5390"/>
                </a:lnTo>
                <a:lnTo>
                  <a:pt x="5951" y="5412"/>
                </a:lnTo>
                <a:lnTo>
                  <a:pt x="5961" y="5433"/>
                </a:lnTo>
                <a:lnTo>
                  <a:pt x="5970" y="5455"/>
                </a:lnTo>
                <a:lnTo>
                  <a:pt x="5979" y="5477"/>
                </a:lnTo>
                <a:lnTo>
                  <a:pt x="5986" y="5498"/>
                </a:lnTo>
                <a:lnTo>
                  <a:pt x="5992" y="5521"/>
                </a:lnTo>
                <a:lnTo>
                  <a:pt x="5999" y="5542"/>
                </a:lnTo>
                <a:lnTo>
                  <a:pt x="6004" y="5564"/>
                </a:lnTo>
                <a:lnTo>
                  <a:pt x="6008" y="5587"/>
                </a:lnTo>
                <a:lnTo>
                  <a:pt x="6012" y="5608"/>
                </a:lnTo>
                <a:lnTo>
                  <a:pt x="6014" y="5631"/>
                </a:lnTo>
                <a:lnTo>
                  <a:pt x="6015" y="5653"/>
                </a:lnTo>
                <a:lnTo>
                  <a:pt x="6015" y="5676"/>
                </a:lnTo>
                <a:lnTo>
                  <a:pt x="6015" y="5698"/>
                </a:lnTo>
                <a:lnTo>
                  <a:pt x="6013" y="5721"/>
                </a:lnTo>
                <a:lnTo>
                  <a:pt x="6010" y="5743"/>
                </a:lnTo>
                <a:lnTo>
                  <a:pt x="6006" y="5767"/>
                </a:lnTo>
                <a:lnTo>
                  <a:pt x="6001" y="5789"/>
                </a:lnTo>
                <a:lnTo>
                  <a:pt x="5996" y="5812"/>
                </a:lnTo>
                <a:lnTo>
                  <a:pt x="5989" y="5835"/>
                </a:lnTo>
                <a:lnTo>
                  <a:pt x="5981" y="5858"/>
                </a:lnTo>
                <a:lnTo>
                  <a:pt x="5972" y="5882"/>
                </a:lnTo>
                <a:lnTo>
                  <a:pt x="5962" y="5904"/>
                </a:lnTo>
                <a:lnTo>
                  <a:pt x="5951" y="5928"/>
                </a:lnTo>
                <a:lnTo>
                  <a:pt x="5938" y="5951"/>
                </a:lnTo>
                <a:lnTo>
                  <a:pt x="5924" y="5974"/>
                </a:lnTo>
                <a:lnTo>
                  <a:pt x="5909" y="5997"/>
                </a:lnTo>
                <a:lnTo>
                  <a:pt x="5893" y="6021"/>
                </a:lnTo>
                <a:lnTo>
                  <a:pt x="5877" y="6045"/>
                </a:lnTo>
                <a:lnTo>
                  <a:pt x="5858" y="6068"/>
                </a:lnTo>
                <a:lnTo>
                  <a:pt x="5837" y="6091"/>
                </a:lnTo>
                <a:lnTo>
                  <a:pt x="5802" y="6130"/>
                </a:lnTo>
                <a:lnTo>
                  <a:pt x="5768" y="6166"/>
                </a:lnTo>
                <a:lnTo>
                  <a:pt x="5732" y="6200"/>
                </a:lnTo>
                <a:lnTo>
                  <a:pt x="5696" y="6230"/>
                </a:lnTo>
                <a:lnTo>
                  <a:pt x="5660" y="6257"/>
                </a:lnTo>
                <a:lnTo>
                  <a:pt x="5622" y="6283"/>
                </a:lnTo>
                <a:lnTo>
                  <a:pt x="5586" y="6305"/>
                </a:lnTo>
                <a:lnTo>
                  <a:pt x="5549" y="6325"/>
                </a:lnTo>
                <a:lnTo>
                  <a:pt x="5512" y="6343"/>
                </a:lnTo>
                <a:lnTo>
                  <a:pt x="5474" y="6357"/>
                </a:lnTo>
                <a:lnTo>
                  <a:pt x="5437" y="6371"/>
                </a:lnTo>
                <a:lnTo>
                  <a:pt x="5399" y="6381"/>
                </a:lnTo>
                <a:lnTo>
                  <a:pt x="5360" y="6389"/>
                </a:lnTo>
                <a:lnTo>
                  <a:pt x="5322" y="6394"/>
                </a:lnTo>
                <a:lnTo>
                  <a:pt x="5284" y="6399"/>
                </a:lnTo>
                <a:lnTo>
                  <a:pt x="5246" y="6400"/>
                </a:lnTo>
                <a:lnTo>
                  <a:pt x="5208" y="6400"/>
                </a:lnTo>
                <a:lnTo>
                  <a:pt x="5169" y="6398"/>
                </a:lnTo>
                <a:lnTo>
                  <a:pt x="5130" y="6393"/>
                </a:lnTo>
                <a:lnTo>
                  <a:pt x="5092" y="6388"/>
                </a:lnTo>
                <a:lnTo>
                  <a:pt x="5052" y="6380"/>
                </a:lnTo>
                <a:lnTo>
                  <a:pt x="5014" y="6370"/>
                </a:lnTo>
                <a:lnTo>
                  <a:pt x="4975" y="6358"/>
                </a:lnTo>
                <a:lnTo>
                  <a:pt x="4936" y="6346"/>
                </a:lnTo>
                <a:lnTo>
                  <a:pt x="4897" y="6330"/>
                </a:lnTo>
                <a:lnTo>
                  <a:pt x="4859" y="6314"/>
                </a:lnTo>
                <a:lnTo>
                  <a:pt x="4820" y="6296"/>
                </a:lnTo>
                <a:lnTo>
                  <a:pt x="4781" y="6277"/>
                </a:lnTo>
                <a:lnTo>
                  <a:pt x="4743" y="6257"/>
                </a:lnTo>
                <a:lnTo>
                  <a:pt x="4705" y="6236"/>
                </a:lnTo>
                <a:lnTo>
                  <a:pt x="4667" y="6212"/>
                </a:lnTo>
                <a:lnTo>
                  <a:pt x="4628" y="6188"/>
                </a:lnTo>
                <a:lnTo>
                  <a:pt x="4590" y="6163"/>
                </a:lnTo>
                <a:lnTo>
                  <a:pt x="4552" y="6136"/>
                </a:lnTo>
                <a:lnTo>
                  <a:pt x="4515" y="6109"/>
                </a:lnTo>
                <a:lnTo>
                  <a:pt x="4478" y="6079"/>
                </a:lnTo>
                <a:lnTo>
                  <a:pt x="4441" y="6050"/>
                </a:lnTo>
                <a:lnTo>
                  <a:pt x="4403" y="6020"/>
                </a:lnTo>
                <a:lnTo>
                  <a:pt x="4366" y="5988"/>
                </a:lnTo>
                <a:lnTo>
                  <a:pt x="4330" y="5956"/>
                </a:lnTo>
                <a:lnTo>
                  <a:pt x="4293" y="5923"/>
                </a:lnTo>
                <a:lnTo>
                  <a:pt x="4257" y="5891"/>
                </a:lnTo>
                <a:lnTo>
                  <a:pt x="4186" y="5821"/>
                </a:lnTo>
                <a:lnTo>
                  <a:pt x="4118" y="5750"/>
                </a:lnTo>
                <a:lnTo>
                  <a:pt x="4049" y="5678"/>
                </a:lnTo>
                <a:lnTo>
                  <a:pt x="3983" y="5605"/>
                </a:lnTo>
                <a:lnTo>
                  <a:pt x="3919" y="5531"/>
                </a:lnTo>
                <a:lnTo>
                  <a:pt x="3856" y="5455"/>
                </a:lnTo>
                <a:lnTo>
                  <a:pt x="3795" y="5381"/>
                </a:lnTo>
                <a:lnTo>
                  <a:pt x="3737" y="5307"/>
                </a:lnTo>
                <a:lnTo>
                  <a:pt x="3680" y="5235"/>
                </a:lnTo>
                <a:lnTo>
                  <a:pt x="3626" y="5163"/>
                </a:lnTo>
                <a:lnTo>
                  <a:pt x="3575" y="5094"/>
                </a:lnTo>
                <a:lnTo>
                  <a:pt x="3572" y="5132"/>
                </a:lnTo>
                <a:lnTo>
                  <a:pt x="3569" y="5166"/>
                </a:lnTo>
                <a:lnTo>
                  <a:pt x="3563" y="5196"/>
                </a:lnTo>
                <a:lnTo>
                  <a:pt x="3560" y="5209"/>
                </a:lnTo>
                <a:lnTo>
                  <a:pt x="3555" y="5222"/>
                </a:lnTo>
                <a:lnTo>
                  <a:pt x="3552" y="5233"/>
                </a:lnTo>
                <a:lnTo>
                  <a:pt x="3546" y="5243"/>
                </a:lnTo>
                <a:lnTo>
                  <a:pt x="3542" y="5252"/>
                </a:lnTo>
                <a:lnTo>
                  <a:pt x="3536" y="5260"/>
                </a:lnTo>
                <a:lnTo>
                  <a:pt x="3531" y="5266"/>
                </a:lnTo>
                <a:lnTo>
                  <a:pt x="3524" y="5272"/>
                </a:lnTo>
                <a:lnTo>
                  <a:pt x="3517" y="5277"/>
                </a:lnTo>
                <a:lnTo>
                  <a:pt x="3509" y="5279"/>
                </a:lnTo>
                <a:lnTo>
                  <a:pt x="3502" y="5281"/>
                </a:lnTo>
                <a:lnTo>
                  <a:pt x="3493" y="5281"/>
                </a:lnTo>
                <a:lnTo>
                  <a:pt x="3484" y="5280"/>
                </a:lnTo>
                <a:lnTo>
                  <a:pt x="3475" y="5278"/>
                </a:lnTo>
                <a:lnTo>
                  <a:pt x="3464" y="5273"/>
                </a:lnTo>
                <a:lnTo>
                  <a:pt x="3454" y="5268"/>
                </a:lnTo>
                <a:lnTo>
                  <a:pt x="3444" y="5261"/>
                </a:lnTo>
                <a:lnTo>
                  <a:pt x="3433" y="5253"/>
                </a:lnTo>
                <a:lnTo>
                  <a:pt x="3423" y="5244"/>
                </a:lnTo>
                <a:lnTo>
                  <a:pt x="3412" y="5233"/>
                </a:lnTo>
                <a:lnTo>
                  <a:pt x="3388" y="5208"/>
                </a:lnTo>
                <a:lnTo>
                  <a:pt x="3364" y="5179"/>
                </a:lnTo>
                <a:lnTo>
                  <a:pt x="3338" y="5144"/>
                </a:lnTo>
                <a:lnTo>
                  <a:pt x="3336" y="5229"/>
                </a:lnTo>
                <a:lnTo>
                  <a:pt x="3332" y="5318"/>
                </a:lnTo>
                <a:lnTo>
                  <a:pt x="3327" y="5410"/>
                </a:lnTo>
                <a:lnTo>
                  <a:pt x="3322" y="5506"/>
                </a:lnTo>
                <a:lnTo>
                  <a:pt x="3314" y="5603"/>
                </a:lnTo>
                <a:lnTo>
                  <a:pt x="3305" y="5702"/>
                </a:lnTo>
                <a:lnTo>
                  <a:pt x="3293" y="5802"/>
                </a:lnTo>
                <a:lnTo>
                  <a:pt x="3281" y="5903"/>
                </a:lnTo>
                <a:lnTo>
                  <a:pt x="3266" y="6004"/>
                </a:lnTo>
                <a:lnTo>
                  <a:pt x="3250" y="6105"/>
                </a:lnTo>
                <a:lnTo>
                  <a:pt x="3230" y="6205"/>
                </a:lnTo>
                <a:lnTo>
                  <a:pt x="3220" y="6255"/>
                </a:lnTo>
                <a:lnTo>
                  <a:pt x="3209" y="6304"/>
                </a:lnTo>
                <a:lnTo>
                  <a:pt x="3197" y="6354"/>
                </a:lnTo>
                <a:lnTo>
                  <a:pt x="3184" y="6402"/>
                </a:lnTo>
                <a:lnTo>
                  <a:pt x="3172" y="6449"/>
                </a:lnTo>
                <a:lnTo>
                  <a:pt x="3157" y="6498"/>
                </a:lnTo>
                <a:lnTo>
                  <a:pt x="3143" y="6544"/>
                </a:lnTo>
                <a:lnTo>
                  <a:pt x="3128" y="6590"/>
                </a:lnTo>
                <a:lnTo>
                  <a:pt x="3111" y="6635"/>
                </a:lnTo>
                <a:lnTo>
                  <a:pt x="3094" y="6680"/>
                </a:lnTo>
                <a:lnTo>
                  <a:pt x="3078" y="6724"/>
                </a:lnTo>
                <a:lnTo>
                  <a:pt x="3058" y="6766"/>
                </a:lnTo>
                <a:lnTo>
                  <a:pt x="3039" y="6808"/>
                </a:lnTo>
                <a:lnTo>
                  <a:pt x="3019" y="6849"/>
                </a:lnTo>
                <a:lnTo>
                  <a:pt x="2998" y="6888"/>
                </a:lnTo>
                <a:lnTo>
                  <a:pt x="2976" y="6926"/>
                </a:lnTo>
                <a:lnTo>
                  <a:pt x="2953" y="6963"/>
                </a:lnTo>
                <a:lnTo>
                  <a:pt x="2929" y="6999"/>
                </a:lnTo>
                <a:lnTo>
                  <a:pt x="2904" y="7034"/>
                </a:lnTo>
                <a:lnTo>
                  <a:pt x="2878" y="7068"/>
                </a:lnTo>
                <a:lnTo>
                  <a:pt x="2851" y="7099"/>
                </a:lnTo>
                <a:lnTo>
                  <a:pt x="2823" y="7129"/>
                </a:lnTo>
                <a:lnTo>
                  <a:pt x="2795" y="7158"/>
                </a:lnTo>
                <a:lnTo>
                  <a:pt x="2765" y="7185"/>
                </a:lnTo>
                <a:lnTo>
                  <a:pt x="2733" y="7209"/>
                </a:lnTo>
                <a:lnTo>
                  <a:pt x="2702" y="7233"/>
                </a:lnTo>
                <a:lnTo>
                  <a:pt x="2668" y="7254"/>
                </a:lnTo>
                <a:lnTo>
                  <a:pt x="2634" y="7275"/>
                </a:lnTo>
                <a:lnTo>
                  <a:pt x="2598" y="7293"/>
                </a:lnTo>
                <a:lnTo>
                  <a:pt x="2562" y="7308"/>
                </a:lnTo>
                <a:lnTo>
                  <a:pt x="2524" y="7322"/>
                </a:lnTo>
                <a:lnTo>
                  <a:pt x="2485" y="7333"/>
                </a:lnTo>
                <a:lnTo>
                  <a:pt x="2444" y="7342"/>
                </a:lnTo>
                <a:lnTo>
                  <a:pt x="2403" y="7350"/>
                </a:lnTo>
                <a:lnTo>
                  <a:pt x="2360" y="7355"/>
                </a:lnTo>
                <a:lnTo>
                  <a:pt x="2316" y="7357"/>
                </a:lnTo>
                <a:lnTo>
                  <a:pt x="2270" y="7358"/>
                </a:lnTo>
                <a:lnTo>
                  <a:pt x="2224" y="7356"/>
                </a:lnTo>
                <a:lnTo>
                  <a:pt x="2176" y="7350"/>
                </a:lnTo>
                <a:lnTo>
                  <a:pt x="2126" y="7343"/>
                </a:lnTo>
                <a:lnTo>
                  <a:pt x="2076" y="7333"/>
                </a:lnTo>
                <a:lnTo>
                  <a:pt x="2023" y="7320"/>
                </a:lnTo>
                <a:lnTo>
                  <a:pt x="1992" y="7311"/>
                </a:lnTo>
                <a:lnTo>
                  <a:pt x="1963" y="7302"/>
                </a:lnTo>
                <a:lnTo>
                  <a:pt x="1935" y="7292"/>
                </a:lnTo>
                <a:lnTo>
                  <a:pt x="1908" y="7281"/>
                </a:lnTo>
                <a:lnTo>
                  <a:pt x="1882" y="7269"/>
                </a:lnTo>
                <a:lnTo>
                  <a:pt x="1856" y="7258"/>
                </a:lnTo>
                <a:lnTo>
                  <a:pt x="1833" y="7244"/>
                </a:lnTo>
                <a:lnTo>
                  <a:pt x="1810" y="7232"/>
                </a:lnTo>
                <a:lnTo>
                  <a:pt x="1788" y="7217"/>
                </a:lnTo>
                <a:lnTo>
                  <a:pt x="1767" y="7203"/>
                </a:lnTo>
                <a:lnTo>
                  <a:pt x="1747" y="7188"/>
                </a:lnTo>
                <a:lnTo>
                  <a:pt x="1729" y="7171"/>
                </a:lnTo>
                <a:lnTo>
                  <a:pt x="1711" y="7155"/>
                </a:lnTo>
                <a:lnTo>
                  <a:pt x="1694" y="7139"/>
                </a:lnTo>
                <a:lnTo>
                  <a:pt x="1679" y="7121"/>
                </a:lnTo>
                <a:lnTo>
                  <a:pt x="1663" y="7103"/>
                </a:lnTo>
                <a:lnTo>
                  <a:pt x="1649" y="7085"/>
                </a:lnTo>
                <a:lnTo>
                  <a:pt x="1636" y="7066"/>
                </a:lnTo>
                <a:lnTo>
                  <a:pt x="1623" y="7045"/>
                </a:lnTo>
                <a:lnTo>
                  <a:pt x="1612" y="7025"/>
                </a:lnTo>
                <a:lnTo>
                  <a:pt x="1602" y="7005"/>
                </a:lnTo>
                <a:lnTo>
                  <a:pt x="1592" y="6983"/>
                </a:lnTo>
                <a:lnTo>
                  <a:pt x="1584" y="6962"/>
                </a:lnTo>
                <a:lnTo>
                  <a:pt x="1576" y="6940"/>
                </a:lnTo>
                <a:lnTo>
                  <a:pt x="1568" y="6917"/>
                </a:lnTo>
                <a:lnTo>
                  <a:pt x="1563" y="6895"/>
                </a:lnTo>
                <a:lnTo>
                  <a:pt x="1557" y="6871"/>
                </a:lnTo>
                <a:lnTo>
                  <a:pt x="1553" y="6847"/>
                </a:lnTo>
                <a:lnTo>
                  <a:pt x="1548" y="6823"/>
                </a:lnTo>
                <a:lnTo>
                  <a:pt x="1546" y="6798"/>
                </a:lnTo>
                <a:lnTo>
                  <a:pt x="1544" y="6773"/>
                </a:lnTo>
                <a:lnTo>
                  <a:pt x="1541" y="6747"/>
                </a:lnTo>
                <a:lnTo>
                  <a:pt x="1540" y="6721"/>
                </a:lnTo>
                <a:lnTo>
                  <a:pt x="1540" y="6696"/>
                </a:lnTo>
                <a:lnTo>
                  <a:pt x="1541" y="6670"/>
                </a:lnTo>
                <a:lnTo>
                  <a:pt x="1542" y="6643"/>
                </a:lnTo>
                <a:lnTo>
                  <a:pt x="1546" y="6589"/>
                </a:lnTo>
                <a:lnTo>
                  <a:pt x="1554" y="6533"/>
                </a:lnTo>
                <a:lnTo>
                  <a:pt x="1563" y="6476"/>
                </a:lnTo>
                <a:lnTo>
                  <a:pt x="1574" y="6418"/>
                </a:lnTo>
                <a:lnTo>
                  <a:pt x="1589" y="6359"/>
                </a:lnTo>
                <a:lnTo>
                  <a:pt x="1604" y="6300"/>
                </a:lnTo>
                <a:lnTo>
                  <a:pt x="1622" y="6239"/>
                </a:lnTo>
                <a:lnTo>
                  <a:pt x="1643" y="6178"/>
                </a:lnTo>
                <a:lnTo>
                  <a:pt x="1665" y="6118"/>
                </a:lnTo>
                <a:lnTo>
                  <a:pt x="1689" y="6055"/>
                </a:lnTo>
                <a:lnTo>
                  <a:pt x="1715" y="5993"/>
                </a:lnTo>
                <a:lnTo>
                  <a:pt x="1742" y="5930"/>
                </a:lnTo>
                <a:lnTo>
                  <a:pt x="1770" y="5867"/>
                </a:lnTo>
                <a:lnTo>
                  <a:pt x="1799" y="5804"/>
                </a:lnTo>
                <a:lnTo>
                  <a:pt x="1764" y="5813"/>
                </a:lnTo>
                <a:lnTo>
                  <a:pt x="1728" y="5821"/>
                </a:lnTo>
                <a:lnTo>
                  <a:pt x="1694" y="5828"/>
                </a:lnTo>
                <a:lnTo>
                  <a:pt x="1659" y="5833"/>
                </a:lnTo>
                <a:lnTo>
                  <a:pt x="1626" y="5838"/>
                </a:lnTo>
                <a:lnTo>
                  <a:pt x="1592" y="5841"/>
                </a:lnTo>
                <a:lnTo>
                  <a:pt x="1558" y="5843"/>
                </a:lnTo>
                <a:lnTo>
                  <a:pt x="1526" y="5844"/>
                </a:lnTo>
                <a:lnTo>
                  <a:pt x="1493" y="5844"/>
                </a:lnTo>
                <a:lnTo>
                  <a:pt x="1460" y="5843"/>
                </a:lnTo>
                <a:lnTo>
                  <a:pt x="1429" y="5841"/>
                </a:lnTo>
                <a:lnTo>
                  <a:pt x="1397" y="5838"/>
                </a:lnTo>
                <a:lnTo>
                  <a:pt x="1366" y="5834"/>
                </a:lnTo>
                <a:lnTo>
                  <a:pt x="1336" y="5829"/>
                </a:lnTo>
                <a:lnTo>
                  <a:pt x="1304" y="5823"/>
                </a:lnTo>
                <a:lnTo>
                  <a:pt x="1274" y="5816"/>
                </a:lnTo>
                <a:lnTo>
                  <a:pt x="1244" y="5808"/>
                </a:lnTo>
                <a:lnTo>
                  <a:pt x="1215" y="5799"/>
                </a:lnTo>
                <a:lnTo>
                  <a:pt x="1186" y="5790"/>
                </a:lnTo>
                <a:lnTo>
                  <a:pt x="1157" y="5779"/>
                </a:lnTo>
                <a:lnTo>
                  <a:pt x="1129" y="5768"/>
                </a:lnTo>
                <a:lnTo>
                  <a:pt x="1101" y="5756"/>
                </a:lnTo>
                <a:lnTo>
                  <a:pt x="1072" y="5743"/>
                </a:lnTo>
                <a:lnTo>
                  <a:pt x="1045" y="5729"/>
                </a:lnTo>
                <a:lnTo>
                  <a:pt x="1018" y="5714"/>
                </a:lnTo>
                <a:lnTo>
                  <a:pt x="991" y="5698"/>
                </a:lnTo>
                <a:lnTo>
                  <a:pt x="964" y="5683"/>
                </a:lnTo>
                <a:lnTo>
                  <a:pt x="939" y="5666"/>
                </a:lnTo>
                <a:lnTo>
                  <a:pt x="913" y="5648"/>
                </a:lnTo>
                <a:lnTo>
                  <a:pt x="888" y="5630"/>
                </a:lnTo>
                <a:lnTo>
                  <a:pt x="863" y="5611"/>
                </a:lnTo>
                <a:lnTo>
                  <a:pt x="838" y="5590"/>
                </a:lnTo>
                <a:lnTo>
                  <a:pt x="814" y="5570"/>
                </a:lnTo>
                <a:lnTo>
                  <a:pt x="790" y="5549"/>
                </a:lnTo>
                <a:lnTo>
                  <a:pt x="767" y="5526"/>
                </a:lnTo>
                <a:lnTo>
                  <a:pt x="743" y="5504"/>
                </a:lnTo>
                <a:lnTo>
                  <a:pt x="698" y="5458"/>
                </a:lnTo>
                <a:lnTo>
                  <a:pt x="654" y="5408"/>
                </a:lnTo>
                <a:lnTo>
                  <a:pt x="611" y="5358"/>
                </a:lnTo>
                <a:lnTo>
                  <a:pt x="570" y="5304"/>
                </a:lnTo>
                <a:lnTo>
                  <a:pt x="530" y="5248"/>
                </a:lnTo>
                <a:lnTo>
                  <a:pt x="492" y="5191"/>
                </a:lnTo>
                <a:lnTo>
                  <a:pt x="455" y="5133"/>
                </a:lnTo>
                <a:lnTo>
                  <a:pt x="419" y="5072"/>
                </a:lnTo>
                <a:lnTo>
                  <a:pt x="385" y="5010"/>
                </a:lnTo>
                <a:lnTo>
                  <a:pt x="353" y="4947"/>
                </a:lnTo>
                <a:lnTo>
                  <a:pt x="321" y="4883"/>
                </a:lnTo>
                <a:lnTo>
                  <a:pt x="291" y="4818"/>
                </a:lnTo>
                <a:lnTo>
                  <a:pt x="263" y="4751"/>
                </a:lnTo>
                <a:lnTo>
                  <a:pt x="236" y="4685"/>
                </a:lnTo>
                <a:lnTo>
                  <a:pt x="211" y="4618"/>
                </a:lnTo>
                <a:lnTo>
                  <a:pt x="186" y="4549"/>
                </a:lnTo>
                <a:lnTo>
                  <a:pt x="164" y="4481"/>
                </a:lnTo>
                <a:lnTo>
                  <a:pt x="142" y="4412"/>
                </a:lnTo>
                <a:lnTo>
                  <a:pt x="123" y="4342"/>
                </a:lnTo>
                <a:lnTo>
                  <a:pt x="104" y="4274"/>
                </a:lnTo>
                <a:lnTo>
                  <a:pt x="88" y="4204"/>
                </a:lnTo>
                <a:lnTo>
                  <a:pt x="73" y="4135"/>
                </a:lnTo>
                <a:lnTo>
                  <a:pt x="59" y="4067"/>
                </a:lnTo>
                <a:lnTo>
                  <a:pt x="46" y="3999"/>
                </a:lnTo>
                <a:lnTo>
                  <a:pt x="36" y="3932"/>
                </a:lnTo>
                <a:lnTo>
                  <a:pt x="25" y="3865"/>
                </a:lnTo>
                <a:lnTo>
                  <a:pt x="18" y="3800"/>
                </a:lnTo>
                <a:lnTo>
                  <a:pt x="11" y="3735"/>
                </a:lnTo>
                <a:lnTo>
                  <a:pt x="6" y="3671"/>
                </a:lnTo>
                <a:lnTo>
                  <a:pt x="2" y="3609"/>
                </a:lnTo>
                <a:lnTo>
                  <a:pt x="0" y="3548"/>
                </a:lnTo>
                <a:lnTo>
                  <a:pt x="0" y="3489"/>
                </a:lnTo>
                <a:lnTo>
                  <a:pt x="1" y="3430"/>
                </a:lnTo>
                <a:lnTo>
                  <a:pt x="3" y="3374"/>
                </a:lnTo>
                <a:lnTo>
                  <a:pt x="6" y="3320"/>
                </a:lnTo>
                <a:lnTo>
                  <a:pt x="11" y="3267"/>
                </a:lnTo>
                <a:lnTo>
                  <a:pt x="18" y="3218"/>
                </a:lnTo>
                <a:lnTo>
                  <a:pt x="27" y="3169"/>
                </a:lnTo>
                <a:lnTo>
                  <a:pt x="36" y="3124"/>
                </a:lnTo>
                <a:lnTo>
                  <a:pt x="47" y="3081"/>
                </a:lnTo>
                <a:lnTo>
                  <a:pt x="60" y="3040"/>
                </a:lnTo>
                <a:lnTo>
                  <a:pt x="74" y="3003"/>
                </a:lnTo>
                <a:lnTo>
                  <a:pt x="90" y="2968"/>
                </a:lnTo>
                <a:lnTo>
                  <a:pt x="99" y="2952"/>
                </a:lnTo>
                <a:lnTo>
                  <a:pt x="108" y="2937"/>
                </a:lnTo>
                <a:lnTo>
                  <a:pt x="117" y="2922"/>
                </a:lnTo>
                <a:lnTo>
                  <a:pt x="125" y="2909"/>
                </a:lnTo>
                <a:lnTo>
                  <a:pt x="136" y="2895"/>
                </a:lnTo>
                <a:lnTo>
                  <a:pt x="146" y="2883"/>
                </a:lnTo>
                <a:lnTo>
                  <a:pt x="169" y="2859"/>
                </a:lnTo>
                <a:lnTo>
                  <a:pt x="194" y="2837"/>
                </a:lnTo>
                <a:lnTo>
                  <a:pt x="220" y="2816"/>
                </a:lnTo>
                <a:lnTo>
                  <a:pt x="248" y="2798"/>
                </a:lnTo>
                <a:lnTo>
                  <a:pt x="277" y="2782"/>
                </a:lnTo>
                <a:lnTo>
                  <a:pt x="309" y="2767"/>
                </a:lnTo>
                <a:lnTo>
                  <a:pt x="341" y="2755"/>
                </a:lnTo>
                <a:lnTo>
                  <a:pt x="375" y="2743"/>
                </a:lnTo>
                <a:lnTo>
                  <a:pt x="410" y="2734"/>
                </a:lnTo>
                <a:lnTo>
                  <a:pt x="446" y="2726"/>
                </a:lnTo>
                <a:lnTo>
                  <a:pt x="484" y="2721"/>
                </a:lnTo>
                <a:lnTo>
                  <a:pt x="522" y="2716"/>
                </a:lnTo>
                <a:lnTo>
                  <a:pt x="562" y="2713"/>
                </a:lnTo>
                <a:lnTo>
                  <a:pt x="602" y="2711"/>
                </a:lnTo>
                <a:lnTo>
                  <a:pt x="644" y="2711"/>
                </a:lnTo>
                <a:lnTo>
                  <a:pt x="687" y="2712"/>
                </a:lnTo>
                <a:lnTo>
                  <a:pt x="731" y="2714"/>
                </a:lnTo>
                <a:lnTo>
                  <a:pt x="774" y="2719"/>
                </a:lnTo>
                <a:lnTo>
                  <a:pt x="819" y="2723"/>
                </a:lnTo>
                <a:lnTo>
                  <a:pt x="865" y="2730"/>
                </a:lnTo>
                <a:lnTo>
                  <a:pt x="912" y="2737"/>
                </a:lnTo>
                <a:lnTo>
                  <a:pt x="959" y="2744"/>
                </a:lnTo>
                <a:lnTo>
                  <a:pt x="1006" y="2755"/>
                </a:lnTo>
                <a:lnTo>
                  <a:pt x="1054" y="2765"/>
                </a:lnTo>
                <a:lnTo>
                  <a:pt x="1103" y="2776"/>
                </a:lnTo>
                <a:lnTo>
                  <a:pt x="1151" y="2788"/>
                </a:lnTo>
                <a:lnTo>
                  <a:pt x="1201" y="2801"/>
                </a:lnTo>
                <a:lnTo>
                  <a:pt x="1249" y="2815"/>
                </a:lnTo>
                <a:lnTo>
                  <a:pt x="1349" y="2846"/>
                </a:lnTo>
                <a:lnTo>
                  <a:pt x="1448" y="2878"/>
                </a:lnTo>
                <a:lnTo>
                  <a:pt x="1548" y="2913"/>
                </a:lnTo>
                <a:lnTo>
                  <a:pt x="1647" y="2950"/>
                </a:lnTo>
                <a:lnTo>
                  <a:pt x="1746" y="2988"/>
                </a:lnTo>
                <a:lnTo>
                  <a:pt x="1843" y="3029"/>
                </a:lnTo>
                <a:lnTo>
                  <a:pt x="1938" y="3069"/>
                </a:lnTo>
                <a:lnTo>
                  <a:pt x="2032" y="3110"/>
                </a:lnTo>
                <a:lnTo>
                  <a:pt x="2122" y="3151"/>
                </a:lnTo>
                <a:lnTo>
                  <a:pt x="2209" y="3193"/>
                </a:lnTo>
                <a:lnTo>
                  <a:pt x="2294" y="3234"/>
                </a:lnTo>
                <a:lnTo>
                  <a:pt x="2374" y="3273"/>
                </a:lnTo>
                <a:lnTo>
                  <a:pt x="2449" y="3311"/>
                </a:lnTo>
                <a:lnTo>
                  <a:pt x="2521" y="3348"/>
                </a:lnTo>
                <a:lnTo>
                  <a:pt x="2647" y="3415"/>
                </a:lnTo>
                <a:lnTo>
                  <a:pt x="2748" y="3471"/>
                </a:lnTo>
                <a:lnTo>
                  <a:pt x="2738" y="3401"/>
                </a:lnTo>
                <a:lnTo>
                  <a:pt x="2729" y="3336"/>
                </a:lnTo>
                <a:lnTo>
                  <a:pt x="2721" y="3274"/>
                </a:lnTo>
                <a:lnTo>
                  <a:pt x="2717" y="3216"/>
                </a:lnTo>
                <a:lnTo>
                  <a:pt x="2713" y="3162"/>
                </a:lnTo>
                <a:lnTo>
                  <a:pt x="2712" y="3112"/>
                </a:lnTo>
                <a:lnTo>
                  <a:pt x="2713" y="3066"/>
                </a:lnTo>
                <a:lnTo>
                  <a:pt x="2717" y="3026"/>
                </a:lnTo>
                <a:lnTo>
                  <a:pt x="2642" y="2923"/>
                </a:lnTo>
                <a:lnTo>
                  <a:pt x="2567" y="2823"/>
                </a:lnTo>
                <a:lnTo>
                  <a:pt x="2492" y="2726"/>
                </a:lnTo>
                <a:lnTo>
                  <a:pt x="2416" y="2633"/>
                </a:lnTo>
                <a:lnTo>
                  <a:pt x="2340" y="2542"/>
                </a:lnTo>
                <a:lnTo>
                  <a:pt x="2263" y="2454"/>
                </a:lnTo>
                <a:lnTo>
                  <a:pt x="2187" y="2369"/>
                </a:lnTo>
                <a:lnTo>
                  <a:pt x="2110" y="2287"/>
                </a:lnTo>
                <a:lnTo>
                  <a:pt x="2035" y="2208"/>
                </a:lnTo>
                <a:lnTo>
                  <a:pt x="1960" y="2132"/>
                </a:lnTo>
                <a:lnTo>
                  <a:pt x="1884" y="2059"/>
                </a:lnTo>
                <a:lnTo>
                  <a:pt x="1810" y="1988"/>
                </a:lnTo>
                <a:lnTo>
                  <a:pt x="1737" y="1920"/>
                </a:lnTo>
                <a:lnTo>
                  <a:pt x="1665" y="1855"/>
                </a:lnTo>
                <a:lnTo>
                  <a:pt x="1593" y="1793"/>
                </a:lnTo>
                <a:lnTo>
                  <a:pt x="1523" y="1734"/>
                </a:lnTo>
                <a:lnTo>
                  <a:pt x="1455" y="1676"/>
                </a:lnTo>
                <a:lnTo>
                  <a:pt x="1387" y="1622"/>
                </a:lnTo>
                <a:lnTo>
                  <a:pt x="1321" y="1571"/>
                </a:lnTo>
                <a:lnTo>
                  <a:pt x="1257" y="1522"/>
                </a:lnTo>
                <a:lnTo>
                  <a:pt x="1195" y="1476"/>
                </a:lnTo>
                <a:lnTo>
                  <a:pt x="1135" y="1432"/>
                </a:lnTo>
                <a:lnTo>
                  <a:pt x="1077" y="1392"/>
                </a:lnTo>
                <a:lnTo>
                  <a:pt x="1022" y="1354"/>
                </a:lnTo>
                <a:lnTo>
                  <a:pt x="969" y="1318"/>
                </a:lnTo>
                <a:lnTo>
                  <a:pt x="918" y="1284"/>
                </a:lnTo>
                <a:lnTo>
                  <a:pt x="825" y="1225"/>
                </a:lnTo>
                <a:lnTo>
                  <a:pt x="744" y="1176"/>
                </a:lnTo>
                <a:lnTo>
                  <a:pt x="675" y="1135"/>
                </a:lnTo>
                <a:lnTo>
                  <a:pt x="669" y="1147"/>
                </a:lnTo>
                <a:lnTo>
                  <a:pt x="661" y="1158"/>
                </a:lnTo>
                <a:lnTo>
                  <a:pt x="652" y="1168"/>
                </a:lnTo>
                <a:lnTo>
                  <a:pt x="642" y="1177"/>
                </a:lnTo>
                <a:lnTo>
                  <a:pt x="630" y="1185"/>
                </a:lnTo>
                <a:lnTo>
                  <a:pt x="619" y="1193"/>
                </a:lnTo>
                <a:lnTo>
                  <a:pt x="607" y="1198"/>
                </a:lnTo>
                <a:lnTo>
                  <a:pt x="593" y="1203"/>
                </a:lnTo>
                <a:lnTo>
                  <a:pt x="579" y="1207"/>
                </a:lnTo>
                <a:lnTo>
                  <a:pt x="565" y="1208"/>
                </a:lnTo>
                <a:lnTo>
                  <a:pt x="552" y="1210"/>
                </a:lnTo>
                <a:lnTo>
                  <a:pt x="537" y="1208"/>
                </a:lnTo>
                <a:lnTo>
                  <a:pt x="524" y="1207"/>
                </a:lnTo>
                <a:lnTo>
                  <a:pt x="511" y="1204"/>
                </a:lnTo>
                <a:lnTo>
                  <a:pt x="498" y="1199"/>
                </a:lnTo>
                <a:lnTo>
                  <a:pt x="486" y="1193"/>
                </a:lnTo>
                <a:lnTo>
                  <a:pt x="474" y="1186"/>
                </a:lnTo>
                <a:lnTo>
                  <a:pt x="464" y="1178"/>
                </a:lnTo>
                <a:lnTo>
                  <a:pt x="454" y="1169"/>
                </a:lnTo>
                <a:lnTo>
                  <a:pt x="444" y="1159"/>
                </a:lnTo>
                <a:lnTo>
                  <a:pt x="436" y="1149"/>
                </a:lnTo>
                <a:lnTo>
                  <a:pt x="428" y="1137"/>
                </a:lnTo>
                <a:lnTo>
                  <a:pt x="422" y="1124"/>
                </a:lnTo>
                <a:lnTo>
                  <a:pt x="418" y="1111"/>
                </a:lnTo>
                <a:lnTo>
                  <a:pt x="413" y="1096"/>
                </a:lnTo>
                <a:lnTo>
                  <a:pt x="412" y="1083"/>
                </a:lnTo>
                <a:lnTo>
                  <a:pt x="411" y="1069"/>
                </a:lnTo>
                <a:lnTo>
                  <a:pt x="412" y="1054"/>
                </a:lnTo>
                <a:lnTo>
                  <a:pt x="415" y="1041"/>
                </a:lnTo>
                <a:lnTo>
                  <a:pt x="418" y="1029"/>
                </a:lnTo>
                <a:lnTo>
                  <a:pt x="422" y="1015"/>
                </a:lnTo>
                <a:lnTo>
                  <a:pt x="428" y="1004"/>
                </a:lnTo>
                <a:lnTo>
                  <a:pt x="435" y="991"/>
                </a:lnTo>
                <a:lnTo>
                  <a:pt x="443" y="981"/>
                </a:lnTo>
                <a:lnTo>
                  <a:pt x="452" y="971"/>
                </a:lnTo>
                <a:lnTo>
                  <a:pt x="462" y="961"/>
                </a:lnTo>
                <a:lnTo>
                  <a:pt x="473" y="953"/>
                </a:lnTo>
                <a:lnTo>
                  <a:pt x="484" y="946"/>
                </a:lnTo>
                <a:lnTo>
                  <a:pt x="497" y="940"/>
                </a:lnTo>
                <a:lnTo>
                  <a:pt x="510" y="935"/>
                </a:lnTo>
                <a:lnTo>
                  <a:pt x="525" y="932"/>
                </a:lnTo>
                <a:lnTo>
                  <a:pt x="538" y="930"/>
                </a:lnTo>
                <a:lnTo>
                  <a:pt x="552" y="928"/>
                </a:lnTo>
                <a:lnTo>
                  <a:pt x="566" y="930"/>
                </a:lnTo>
                <a:lnTo>
                  <a:pt x="580" y="932"/>
                </a:lnTo>
                <a:lnTo>
                  <a:pt x="592" y="935"/>
                </a:lnTo>
                <a:lnTo>
                  <a:pt x="606" y="940"/>
                </a:lnTo>
                <a:lnTo>
                  <a:pt x="617" y="945"/>
                </a:lnTo>
                <a:lnTo>
                  <a:pt x="629" y="952"/>
                </a:lnTo>
                <a:lnTo>
                  <a:pt x="639" y="960"/>
                </a:lnTo>
                <a:lnTo>
                  <a:pt x="650" y="969"/>
                </a:lnTo>
                <a:lnTo>
                  <a:pt x="660" y="979"/>
                </a:lnTo>
                <a:lnTo>
                  <a:pt x="668" y="990"/>
                </a:lnTo>
                <a:lnTo>
                  <a:pt x="675" y="1002"/>
                </a:lnTo>
                <a:lnTo>
                  <a:pt x="681" y="1014"/>
                </a:lnTo>
                <a:lnTo>
                  <a:pt x="686" y="1027"/>
                </a:lnTo>
                <a:lnTo>
                  <a:pt x="689" y="1041"/>
                </a:lnTo>
                <a:lnTo>
                  <a:pt x="691" y="1053"/>
                </a:lnTo>
                <a:lnTo>
                  <a:pt x="692" y="1066"/>
                </a:lnTo>
                <a:lnTo>
                  <a:pt x="692" y="1078"/>
                </a:lnTo>
                <a:lnTo>
                  <a:pt x="691" y="1090"/>
                </a:lnTo>
                <a:lnTo>
                  <a:pt x="688" y="1102"/>
                </a:lnTo>
                <a:lnTo>
                  <a:pt x="686" y="1114"/>
                </a:lnTo>
                <a:lnTo>
                  <a:pt x="681" y="1125"/>
                </a:lnTo>
                <a:lnTo>
                  <a:pt x="728" y="1147"/>
                </a:lnTo>
                <a:lnTo>
                  <a:pt x="776" y="1170"/>
                </a:lnTo>
                <a:lnTo>
                  <a:pt x="823" y="1194"/>
                </a:lnTo>
                <a:lnTo>
                  <a:pt x="870" y="1217"/>
                </a:lnTo>
                <a:lnTo>
                  <a:pt x="916" y="1243"/>
                </a:lnTo>
                <a:lnTo>
                  <a:pt x="962" y="1268"/>
                </a:lnTo>
                <a:lnTo>
                  <a:pt x="1007" y="1295"/>
                </a:lnTo>
                <a:lnTo>
                  <a:pt x="1052" y="1321"/>
                </a:lnTo>
                <a:lnTo>
                  <a:pt x="1142" y="1376"/>
                </a:lnTo>
                <a:lnTo>
                  <a:pt x="1229" y="1433"/>
                </a:lnTo>
                <a:lnTo>
                  <a:pt x="1314" y="1492"/>
                </a:lnTo>
                <a:lnTo>
                  <a:pt x="1399" y="1553"/>
                </a:lnTo>
                <a:lnTo>
                  <a:pt x="1479" y="1614"/>
                </a:lnTo>
                <a:lnTo>
                  <a:pt x="1560" y="1677"/>
                </a:lnTo>
                <a:lnTo>
                  <a:pt x="1638" y="1740"/>
                </a:lnTo>
                <a:lnTo>
                  <a:pt x="1715" y="1804"/>
                </a:lnTo>
                <a:lnTo>
                  <a:pt x="1788" y="1870"/>
                </a:lnTo>
                <a:lnTo>
                  <a:pt x="1860" y="1935"/>
                </a:lnTo>
                <a:lnTo>
                  <a:pt x="1929" y="2000"/>
                </a:lnTo>
                <a:lnTo>
                  <a:pt x="1997" y="2065"/>
                </a:lnTo>
                <a:lnTo>
                  <a:pt x="2063" y="2130"/>
                </a:lnTo>
                <a:lnTo>
                  <a:pt x="2126" y="2195"/>
                </a:lnTo>
                <a:lnTo>
                  <a:pt x="2187" y="2259"/>
                </a:lnTo>
                <a:lnTo>
                  <a:pt x="2245" y="2322"/>
                </a:lnTo>
                <a:lnTo>
                  <a:pt x="2300" y="2383"/>
                </a:lnTo>
                <a:lnTo>
                  <a:pt x="2354" y="2443"/>
                </a:lnTo>
                <a:lnTo>
                  <a:pt x="2405" y="2503"/>
                </a:lnTo>
                <a:lnTo>
                  <a:pt x="2453" y="2559"/>
                </a:lnTo>
                <a:lnTo>
                  <a:pt x="2499" y="2614"/>
                </a:lnTo>
                <a:lnTo>
                  <a:pt x="2542" y="2668"/>
                </a:lnTo>
                <a:lnTo>
                  <a:pt x="2621" y="2766"/>
                </a:lnTo>
                <a:lnTo>
                  <a:pt x="2687" y="2853"/>
                </a:lnTo>
                <a:lnTo>
                  <a:pt x="2742" y="2929"/>
                </a:lnTo>
                <a:lnTo>
                  <a:pt x="2750" y="2918"/>
                </a:lnTo>
                <a:lnTo>
                  <a:pt x="2758" y="2909"/>
                </a:lnTo>
                <a:lnTo>
                  <a:pt x="2768" y="2902"/>
                </a:lnTo>
                <a:lnTo>
                  <a:pt x="2777" y="2897"/>
                </a:lnTo>
                <a:close/>
              </a:path>
            </a:pathLst>
          </a:custGeom>
          <a:solidFill>
            <a:schemeClr val="bg1">
              <a:alpha val="60000"/>
            </a:schemeClr>
          </a:solidFill>
          <a:ln>
            <a:noFill/>
          </a:ln>
          <a:extLst>
            <a:ext uri="{91240B29-F687-4F45-9708-019B960494DF}">
              <a14:hiddenLine xmlns:a14="http://schemas.microsoft.com/office/drawing/2010/main" w="9525">
                <a:solidFill>
                  <a:srgbClr val="000000"/>
                </a:solidFill>
                <a:round/>
              </a14:hiddenLine>
            </a:ext>
          </a:extLst>
        </p:spPr>
        <p:txBody>
          <a:bodyPr tIns="360000"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pPr algn="ctr">
              <a:defRPr/>
            </a:pPr>
            <a:endParaRPr lang="zh-CN" altLang="en-US" dirty="0">
              <a:solidFill>
                <a:srgbClr val="FFFFFF"/>
              </a:solidFill>
            </a:endParaRPr>
          </a:p>
        </p:txBody>
      </p:sp>
      <p:sp>
        <p:nvSpPr>
          <p:cNvPr id="19" name="蝴蝶"/>
          <p:cNvSpPr/>
          <p:nvPr/>
        </p:nvSpPr>
        <p:spPr bwMode="auto">
          <a:xfrm rot="1980000">
            <a:off x="4152265" y="528320"/>
            <a:ext cx="288290" cy="431800"/>
          </a:xfrm>
          <a:custGeom>
            <a:avLst/>
            <a:gdLst>
              <a:gd name="T0" fmla="*/ 2147483646 w 6015"/>
              <a:gd name="T1" fmla="*/ 2147483646 h 7358"/>
              <a:gd name="T2" fmla="*/ 2147483646 w 6015"/>
              <a:gd name="T3" fmla="*/ 2147483646 h 7358"/>
              <a:gd name="T4" fmla="*/ 2147483646 w 6015"/>
              <a:gd name="T5" fmla="*/ 2147483646 h 7358"/>
              <a:gd name="T6" fmla="*/ 2147483646 w 6015"/>
              <a:gd name="T7" fmla="*/ 2147483646 h 7358"/>
              <a:gd name="T8" fmla="*/ 2147483646 w 6015"/>
              <a:gd name="T9" fmla="*/ 190902075 h 7358"/>
              <a:gd name="T10" fmla="*/ 2147483646 w 6015"/>
              <a:gd name="T11" fmla="*/ 694164602 h 7358"/>
              <a:gd name="T12" fmla="*/ 2147483646 w 6015"/>
              <a:gd name="T13" fmla="*/ 2147483646 h 7358"/>
              <a:gd name="T14" fmla="*/ 2147483646 w 6015"/>
              <a:gd name="T15" fmla="*/ 2147483646 h 7358"/>
              <a:gd name="T16" fmla="*/ 2147483646 w 6015"/>
              <a:gd name="T17" fmla="*/ 2147483646 h 7358"/>
              <a:gd name="T18" fmla="*/ 2147483646 w 6015"/>
              <a:gd name="T19" fmla="*/ 2147483646 h 7358"/>
              <a:gd name="T20" fmla="*/ 2147483646 w 6015"/>
              <a:gd name="T21" fmla="*/ 2147483646 h 7358"/>
              <a:gd name="T22" fmla="*/ 2147483646 w 6015"/>
              <a:gd name="T23" fmla="*/ 2147483646 h 7358"/>
              <a:gd name="T24" fmla="*/ 2147483646 w 6015"/>
              <a:gd name="T25" fmla="*/ 2147483646 h 7358"/>
              <a:gd name="T26" fmla="*/ 2147483646 w 6015"/>
              <a:gd name="T27" fmla="*/ 2147483646 h 7358"/>
              <a:gd name="T28" fmla="*/ 2147483646 w 6015"/>
              <a:gd name="T29" fmla="*/ 2147483646 h 7358"/>
              <a:gd name="T30" fmla="*/ 2147483646 w 6015"/>
              <a:gd name="T31" fmla="*/ 2147483646 h 7358"/>
              <a:gd name="T32" fmla="*/ 2147483646 w 6015"/>
              <a:gd name="T33" fmla="*/ 2147483646 h 7358"/>
              <a:gd name="T34" fmla="*/ 2147483646 w 6015"/>
              <a:gd name="T35" fmla="*/ 2147483646 h 7358"/>
              <a:gd name="T36" fmla="*/ 2147483646 w 6015"/>
              <a:gd name="T37" fmla="*/ 2147483646 h 7358"/>
              <a:gd name="T38" fmla="*/ 2147483646 w 6015"/>
              <a:gd name="T39" fmla="*/ 2147483646 h 7358"/>
              <a:gd name="T40" fmla="*/ 2147483646 w 6015"/>
              <a:gd name="T41" fmla="*/ 2147483646 h 7358"/>
              <a:gd name="T42" fmla="*/ 2147483646 w 6015"/>
              <a:gd name="T43" fmla="*/ 2147483646 h 7358"/>
              <a:gd name="T44" fmla="*/ 2147483646 w 6015"/>
              <a:gd name="T45" fmla="*/ 2147483646 h 7358"/>
              <a:gd name="T46" fmla="*/ 2147483646 w 6015"/>
              <a:gd name="T47" fmla="*/ 2147483646 h 7358"/>
              <a:gd name="T48" fmla="*/ 2147483646 w 6015"/>
              <a:gd name="T49" fmla="*/ 2147483646 h 7358"/>
              <a:gd name="T50" fmla="*/ 2147483646 w 6015"/>
              <a:gd name="T51" fmla="*/ 2147483646 h 7358"/>
              <a:gd name="T52" fmla="*/ 2147483646 w 6015"/>
              <a:gd name="T53" fmla="*/ 2147483646 h 7358"/>
              <a:gd name="T54" fmla="*/ 2147483646 w 6015"/>
              <a:gd name="T55" fmla="*/ 2147483646 h 7358"/>
              <a:gd name="T56" fmla="*/ 2147483646 w 6015"/>
              <a:gd name="T57" fmla="*/ 2147483646 h 7358"/>
              <a:gd name="T58" fmla="*/ 2147483646 w 6015"/>
              <a:gd name="T59" fmla="*/ 2147483646 h 7358"/>
              <a:gd name="T60" fmla="*/ 2147483646 w 6015"/>
              <a:gd name="T61" fmla="*/ 2147483646 h 7358"/>
              <a:gd name="T62" fmla="*/ 2147483646 w 6015"/>
              <a:gd name="T63" fmla="*/ 2147483646 h 7358"/>
              <a:gd name="T64" fmla="*/ 2147483646 w 6015"/>
              <a:gd name="T65" fmla="*/ 2147483646 h 7358"/>
              <a:gd name="T66" fmla="*/ 2147483646 w 6015"/>
              <a:gd name="T67" fmla="*/ 2147483646 h 7358"/>
              <a:gd name="T68" fmla="*/ 2147483646 w 6015"/>
              <a:gd name="T69" fmla="*/ 2147483646 h 7358"/>
              <a:gd name="T70" fmla="*/ 2147483646 w 6015"/>
              <a:gd name="T71" fmla="*/ 2147483646 h 7358"/>
              <a:gd name="T72" fmla="*/ 2147483646 w 6015"/>
              <a:gd name="T73" fmla="*/ 2147483646 h 7358"/>
              <a:gd name="T74" fmla="*/ 2147483646 w 6015"/>
              <a:gd name="T75" fmla="*/ 2147483646 h 7358"/>
              <a:gd name="T76" fmla="*/ 2147483646 w 6015"/>
              <a:gd name="T77" fmla="*/ 2147483646 h 7358"/>
              <a:gd name="T78" fmla="*/ 2147483646 w 6015"/>
              <a:gd name="T79" fmla="*/ 2147483646 h 7358"/>
              <a:gd name="T80" fmla="*/ 2147483646 w 6015"/>
              <a:gd name="T81" fmla="*/ 2147483646 h 7358"/>
              <a:gd name="T82" fmla="*/ 2147483646 w 6015"/>
              <a:gd name="T83" fmla="*/ 2147483646 h 7358"/>
              <a:gd name="T84" fmla="*/ 2147483646 w 6015"/>
              <a:gd name="T85" fmla="*/ 2147483646 h 7358"/>
              <a:gd name="T86" fmla="*/ 2129875031 w 6015"/>
              <a:gd name="T87" fmla="*/ 2147483646 h 7358"/>
              <a:gd name="T88" fmla="*/ 0 w 6015"/>
              <a:gd name="T89" fmla="*/ 2147483646 h 7358"/>
              <a:gd name="T90" fmla="*/ 1870112889 w 6015"/>
              <a:gd name="T91" fmla="*/ 2147483646 h 7358"/>
              <a:gd name="T92" fmla="*/ 2147483646 w 6015"/>
              <a:gd name="T93" fmla="*/ 2147483646 h 7358"/>
              <a:gd name="T94" fmla="*/ 2147483646 w 6015"/>
              <a:gd name="T95" fmla="*/ 2147483646 h 7358"/>
              <a:gd name="T96" fmla="*/ 2147483646 w 6015"/>
              <a:gd name="T97" fmla="*/ 2147483646 h 7358"/>
              <a:gd name="T98" fmla="*/ 2147483646 w 6015"/>
              <a:gd name="T99" fmla="*/ 2147483646 h 7358"/>
              <a:gd name="T100" fmla="*/ 2147483646 w 6015"/>
              <a:gd name="T101" fmla="*/ 2147483646 h 7358"/>
              <a:gd name="T102" fmla="*/ 2147483646 w 6015"/>
              <a:gd name="T103" fmla="*/ 2147483646 h 7358"/>
              <a:gd name="T104" fmla="*/ 2147483646 w 6015"/>
              <a:gd name="T105" fmla="*/ 2147483646 h 7358"/>
              <a:gd name="T106" fmla="*/ 2147483646 w 6015"/>
              <a:gd name="T107" fmla="*/ 2147483646 h 7358"/>
              <a:gd name="T108" fmla="*/ 2147483646 w 6015"/>
              <a:gd name="T109" fmla="*/ 2147483646 h 7358"/>
              <a:gd name="T110" fmla="*/ 2147483646 w 6015"/>
              <a:gd name="T111" fmla="*/ 2147483646 h 7358"/>
              <a:gd name="T112" fmla="*/ 2147483646 w 6015"/>
              <a:gd name="T113" fmla="*/ 2147483646 h 7358"/>
              <a:gd name="T114" fmla="*/ 2147483646 w 6015"/>
              <a:gd name="T115" fmla="*/ 2147483646 h 7358"/>
              <a:gd name="T116" fmla="*/ 2147483646 w 6015"/>
              <a:gd name="T117" fmla="*/ 2147483646 h 7358"/>
              <a:gd name="T118" fmla="*/ 2147483646 w 6015"/>
              <a:gd name="T119" fmla="*/ 2147483646 h 7358"/>
              <a:gd name="T120" fmla="*/ 2147483646 w 6015"/>
              <a:gd name="T121" fmla="*/ 2147483646 h 735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6015" h="7358">
                <a:moveTo>
                  <a:pt x="2777" y="2897"/>
                </a:moveTo>
                <a:lnTo>
                  <a:pt x="2777" y="2897"/>
                </a:lnTo>
                <a:lnTo>
                  <a:pt x="2785" y="2895"/>
                </a:lnTo>
                <a:lnTo>
                  <a:pt x="2792" y="2895"/>
                </a:lnTo>
                <a:lnTo>
                  <a:pt x="2800" y="2895"/>
                </a:lnTo>
                <a:lnTo>
                  <a:pt x="2808" y="2897"/>
                </a:lnTo>
                <a:lnTo>
                  <a:pt x="2811" y="2802"/>
                </a:lnTo>
                <a:lnTo>
                  <a:pt x="2818" y="2692"/>
                </a:lnTo>
                <a:lnTo>
                  <a:pt x="2827" y="2565"/>
                </a:lnTo>
                <a:lnTo>
                  <a:pt x="2834" y="2497"/>
                </a:lnTo>
                <a:lnTo>
                  <a:pt x="2840" y="2425"/>
                </a:lnTo>
                <a:lnTo>
                  <a:pt x="2848" y="2351"/>
                </a:lnTo>
                <a:lnTo>
                  <a:pt x="2858" y="2274"/>
                </a:lnTo>
                <a:lnTo>
                  <a:pt x="2868" y="2195"/>
                </a:lnTo>
                <a:lnTo>
                  <a:pt x="2881" y="2112"/>
                </a:lnTo>
                <a:lnTo>
                  <a:pt x="2893" y="2028"/>
                </a:lnTo>
                <a:lnTo>
                  <a:pt x="2908" y="1942"/>
                </a:lnTo>
                <a:lnTo>
                  <a:pt x="2925" y="1854"/>
                </a:lnTo>
                <a:lnTo>
                  <a:pt x="2941" y="1764"/>
                </a:lnTo>
                <a:lnTo>
                  <a:pt x="2962" y="1672"/>
                </a:lnTo>
                <a:lnTo>
                  <a:pt x="2982" y="1580"/>
                </a:lnTo>
                <a:lnTo>
                  <a:pt x="3006" y="1486"/>
                </a:lnTo>
                <a:lnTo>
                  <a:pt x="3030" y="1392"/>
                </a:lnTo>
                <a:lnTo>
                  <a:pt x="3057" y="1296"/>
                </a:lnTo>
                <a:lnTo>
                  <a:pt x="3085" y="1201"/>
                </a:lnTo>
                <a:lnTo>
                  <a:pt x="3117" y="1105"/>
                </a:lnTo>
                <a:lnTo>
                  <a:pt x="3150" y="1008"/>
                </a:lnTo>
                <a:lnTo>
                  <a:pt x="3184" y="913"/>
                </a:lnTo>
                <a:lnTo>
                  <a:pt x="3223" y="817"/>
                </a:lnTo>
                <a:lnTo>
                  <a:pt x="3262" y="722"/>
                </a:lnTo>
                <a:lnTo>
                  <a:pt x="3305" y="627"/>
                </a:lnTo>
                <a:lnTo>
                  <a:pt x="3327" y="580"/>
                </a:lnTo>
                <a:lnTo>
                  <a:pt x="3350" y="533"/>
                </a:lnTo>
                <a:lnTo>
                  <a:pt x="3373" y="487"/>
                </a:lnTo>
                <a:lnTo>
                  <a:pt x="3397" y="440"/>
                </a:lnTo>
                <a:lnTo>
                  <a:pt x="3422" y="394"/>
                </a:lnTo>
                <a:lnTo>
                  <a:pt x="3448" y="348"/>
                </a:lnTo>
                <a:lnTo>
                  <a:pt x="3473" y="303"/>
                </a:lnTo>
                <a:lnTo>
                  <a:pt x="3500" y="258"/>
                </a:lnTo>
                <a:lnTo>
                  <a:pt x="3490" y="252"/>
                </a:lnTo>
                <a:lnTo>
                  <a:pt x="3481" y="244"/>
                </a:lnTo>
                <a:lnTo>
                  <a:pt x="3472" y="236"/>
                </a:lnTo>
                <a:lnTo>
                  <a:pt x="3464" y="226"/>
                </a:lnTo>
                <a:lnTo>
                  <a:pt x="3458" y="216"/>
                </a:lnTo>
                <a:lnTo>
                  <a:pt x="3452" y="205"/>
                </a:lnTo>
                <a:lnTo>
                  <a:pt x="3446" y="194"/>
                </a:lnTo>
                <a:lnTo>
                  <a:pt x="3442" y="182"/>
                </a:lnTo>
                <a:lnTo>
                  <a:pt x="3439" y="167"/>
                </a:lnTo>
                <a:lnTo>
                  <a:pt x="3436" y="154"/>
                </a:lnTo>
                <a:lnTo>
                  <a:pt x="3435" y="140"/>
                </a:lnTo>
                <a:lnTo>
                  <a:pt x="3436" y="126"/>
                </a:lnTo>
                <a:lnTo>
                  <a:pt x="3439" y="112"/>
                </a:lnTo>
                <a:lnTo>
                  <a:pt x="3442" y="100"/>
                </a:lnTo>
                <a:lnTo>
                  <a:pt x="3446" y="86"/>
                </a:lnTo>
                <a:lnTo>
                  <a:pt x="3452" y="75"/>
                </a:lnTo>
                <a:lnTo>
                  <a:pt x="3459" y="63"/>
                </a:lnTo>
                <a:lnTo>
                  <a:pt x="3467" y="53"/>
                </a:lnTo>
                <a:lnTo>
                  <a:pt x="3476" y="42"/>
                </a:lnTo>
                <a:lnTo>
                  <a:pt x="3486" y="32"/>
                </a:lnTo>
                <a:lnTo>
                  <a:pt x="3497" y="24"/>
                </a:lnTo>
                <a:lnTo>
                  <a:pt x="3508" y="18"/>
                </a:lnTo>
                <a:lnTo>
                  <a:pt x="3522" y="11"/>
                </a:lnTo>
                <a:lnTo>
                  <a:pt x="3535" y="6"/>
                </a:lnTo>
                <a:lnTo>
                  <a:pt x="3549" y="3"/>
                </a:lnTo>
                <a:lnTo>
                  <a:pt x="3562" y="1"/>
                </a:lnTo>
                <a:lnTo>
                  <a:pt x="3577" y="0"/>
                </a:lnTo>
                <a:lnTo>
                  <a:pt x="3590" y="1"/>
                </a:lnTo>
                <a:lnTo>
                  <a:pt x="3604" y="3"/>
                </a:lnTo>
                <a:lnTo>
                  <a:pt x="3617" y="6"/>
                </a:lnTo>
                <a:lnTo>
                  <a:pt x="3630" y="11"/>
                </a:lnTo>
                <a:lnTo>
                  <a:pt x="3642" y="17"/>
                </a:lnTo>
                <a:lnTo>
                  <a:pt x="3653" y="23"/>
                </a:lnTo>
                <a:lnTo>
                  <a:pt x="3665" y="31"/>
                </a:lnTo>
                <a:lnTo>
                  <a:pt x="3675" y="40"/>
                </a:lnTo>
                <a:lnTo>
                  <a:pt x="3684" y="50"/>
                </a:lnTo>
                <a:lnTo>
                  <a:pt x="3692" y="62"/>
                </a:lnTo>
                <a:lnTo>
                  <a:pt x="3699" y="73"/>
                </a:lnTo>
                <a:lnTo>
                  <a:pt x="3705" y="85"/>
                </a:lnTo>
                <a:lnTo>
                  <a:pt x="3711" y="100"/>
                </a:lnTo>
                <a:lnTo>
                  <a:pt x="3714" y="113"/>
                </a:lnTo>
                <a:lnTo>
                  <a:pt x="3716" y="127"/>
                </a:lnTo>
                <a:lnTo>
                  <a:pt x="3716" y="141"/>
                </a:lnTo>
                <a:lnTo>
                  <a:pt x="3716" y="155"/>
                </a:lnTo>
                <a:lnTo>
                  <a:pt x="3714" y="168"/>
                </a:lnTo>
                <a:lnTo>
                  <a:pt x="3711" y="181"/>
                </a:lnTo>
                <a:lnTo>
                  <a:pt x="3706" y="194"/>
                </a:lnTo>
                <a:lnTo>
                  <a:pt x="3701" y="207"/>
                </a:lnTo>
                <a:lnTo>
                  <a:pt x="3694" y="218"/>
                </a:lnTo>
                <a:lnTo>
                  <a:pt x="3685" y="229"/>
                </a:lnTo>
                <a:lnTo>
                  <a:pt x="3676" y="239"/>
                </a:lnTo>
                <a:lnTo>
                  <a:pt x="3667" y="248"/>
                </a:lnTo>
                <a:lnTo>
                  <a:pt x="3656" y="256"/>
                </a:lnTo>
                <a:lnTo>
                  <a:pt x="3643" y="264"/>
                </a:lnTo>
                <a:lnTo>
                  <a:pt x="3631" y="270"/>
                </a:lnTo>
                <a:lnTo>
                  <a:pt x="3617" y="275"/>
                </a:lnTo>
                <a:lnTo>
                  <a:pt x="3604" y="279"/>
                </a:lnTo>
                <a:lnTo>
                  <a:pt x="3590" y="280"/>
                </a:lnTo>
                <a:lnTo>
                  <a:pt x="3576" y="281"/>
                </a:lnTo>
                <a:lnTo>
                  <a:pt x="3562" y="280"/>
                </a:lnTo>
                <a:lnTo>
                  <a:pt x="3549" y="279"/>
                </a:lnTo>
                <a:lnTo>
                  <a:pt x="3536" y="275"/>
                </a:lnTo>
                <a:lnTo>
                  <a:pt x="3523" y="271"/>
                </a:lnTo>
                <a:lnTo>
                  <a:pt x="3512" y="265"/>
                </a:lnTo>
                <a:lnTo>
                  <a:pt x="3477" y="336"/>
                </a:lnTo>
                <a:lnTo>
                  <a:pt x="3437" y="421"/>
                </a:lnTo>
                <a:lnTo>
                  <a:pt x="3395" y="521"/>
                </a:lnTo>
                <a:lnTo>
                  <a:pt x="3371" y="578"/>
                </a:lnTo>
                <a:lnTo>
                  <a:pt x="3347" y="636"/>
                </a:lnTo>
                <a:lnTo>
                  <a:pt x="3324" y="699"/>
                </a:lnTo>
                <a:lnTo>
                  <a:pt x="3299" y="764"/>
                </a:lnTo>
                <a:lnTo>
                  <a:pt x="3273" y="834"/>
                </a:lnTo>
                <a:lnTo>
                  <a:pt x="3248" y="906"/>
                </a:lnTo>
                <a:lnTo>
                  <a:pt x="3223" y="981"/>
                </a:lnTo>
                <a:lnTo>
                  <a:pt x="3198" y="1060"/>
                </a:lnTo>
                <a:lnTo>
                  <a:pt x="3172" y="1142"/>
                </a:lnTo>
                <a:lnTo>
                  <a:pt x="3147" y="1226"/>
                </a:lnTo>
                <a:lnTo>
                  <a:pt x="3123" y="1314"/>
                </a:lnTo>
                <a:lnTo>
                  <a:pt x="3099" y="1405"/>
                </a:lnTo>
                <a:lnTo>
                  <a:pt x="3075" y="1499"/>
                </a:lnTo>
                <a:lnTo>
                  <a:pt x="3053" y="1595"/>
                </a:lnTo>
                <a:lnTo>
                  <a:pt x="3031" y="1694"/>
                </a:lnTo>
                <a:lnTo>
                  <a:pt x="3010" y="1797"/>
                </a:lnTo>
                <a:lnTo>
                  <a:pt x="2991" y="1900"/>
                </a:lnTo>
                <a:lnTo>
                  <a:pt x="2972" y="2008"/>
                </a:lnTo>
                <a:lnTo>
                  <a:pt x="2955" y="2117"/>
                </a:lnTo>
                <a:lnTo>
                  <a:pt x="2939" y="2229"/>
                </a:lnTo>
                <a:lnTo>
                  <a:pt x="2926" y="2344"/>
                </a:lnTo>
                <a:lnTo>
                  <a:pt x="2913" y="2460"/>
                </a:lnTo>
                <a:lnTo>
                  <a:pt x="2902" y="2579"/>
                </a:lnTo>
                <a:lnTo>
                  <a:pt x="2894" y="2701"/>
                </a:lnTo>
                <a:lnTo>
                  <a:pt x="2887" y="2824"/>
                </a:lnTo>
                <a:lnTo>
                  <a:pt x="2883" y="2950"/>
                </a:lnTo>
                <a:lnTo>
                  <a:pt x="2895" y="2964"/>
                </a:lnTo>
                <a:lnTo>
                  <a:pt x="2908" y="2978"/>
                </a:lnTo>
                <a:lnTo>
                  <a:pt x="2934" y="3012"/>
                </a:lnTo>
                <a:lnTo>
                  <a:pt x="2961" y="3050"/>
                </a:lnTo>
                <a:lnTo>
                  <a:pt x="2988" y="3093"/>
                </a:lnTo>
                <a:lnTo>
                  <a:pt x="3016" y="3141"/>
                </a:lnTo>
                <a:lnTo>
                  <a:pt x="3045" y="3193"/>
                </a:lnTo>
                <a:lnTo>
                  <a:pt x="3074" y="3249"/>
                </a:lnTo>
                <a:lnTo>
                  <a:pt x="3103" y="3310"/>
                </a:lnTo>
                <a:lnTo>
                  <a:pt x="3162" y="3198"/>
                </a:lnTo>
                <a:lnTo>
                  <a:pt x="3234" y="3066"/>
                </a:lnTo>
                <a:lnTo>
                  <a:pt x="3273" y="2994"/>
                </a:lnTo>
                <a:lnTo>
                  <a:pt x="3316" y="2919"/>
                </a:lnTo>
                <a:lnTo>
                  <a:pt x="3361" y="2841"/>
                </a:lnTo>
                <a:lnTo>
                  <a:pt x="3408" y="2761"/>
                </a:lnTo>
                <a:lnTo>
                  <a:pt x="3458" y="2680"/>
                </a:lnTo>
                <a:lnTo>
                  <a:pt x="3509" y="2597"/>
                </a:lnTo>
                <a:lnTo>
                  <a:pt x="3562" y="2513"/>
                </a:lnTo>
                <a:lnTo>
                  <a:pt x="3617" y="2430"/>
                </a:lnTo>
                <a:lnTo>
                  <a:pt x="3675" y="2345"/>
                </a:lnTo>
                <a:lnTo>
                  <a:pt x="3733" y="2262"/>
                </a:lnTo>
                <a:lnTo>
                  <a:pt x="3794" y="2180"/>
                </a:lnTo>
                <a:lnTo>
                  <a:pt x="3855" y="2099"/>
                </a:lnTo>
                <a:lnTo>
                  <a:pt x="3916" y="2021"/>
                </a:lnTo>
                <a:lnTo>
                  <a:pt x="3981" y="1945"/>
                </a:lnTo>
                <a:lnTo>
                  <a:pt x="4012" y="1908"/>
                </a:lnTo>
                <a:lnTo>
                  <a:pt x="4045" y="1872"/>
                </a:lnTo>
                <a:lnTo>
                  <a:pt x="4077" y="1837"/>
                </a:lnTo>
                <a:lnTo>
                  <a:pt x="4110" y="1803"/>
                </a:lnTo>
                <a:lnTo>
                  <a:pt x="4143" y="1770"/>
                </a:lnTo>
                <a:lnTo>
                  <a:pt x="4175" y="1738"/>
                </a:lnTo>
                <a:lnTo>
                  <a:pt x="4208" y="1707"/>
                </a:lnTo>
                <a:lnTo>
                  <a:pt x="4241" y="1677"/>
                </a:lnTo>
                <a:lnTo>
                  <a:pt x="4274" y="1648"/>
                </a:lnTo>
                <a:lnTo>
                  <a:pt x="4307" y="1621"/>
                </a:lnTo>
                <a:lnTo>
                  <a:pt x="4340" y="1595"/>
                </a:lnTo>
                <a:lnTo>
                  <a:pt x="4374" y="1571"/>
                </a:lnTo>
                <a:lnTo>
                  <a:pt x="4407" y="1548"/>
                </a:lnTo>
                <a:lnTo>
                  <a:pt x="4441" y="1527"/>
                </a:lnTo>
                <a:lnTo>
                  <a:pt x="4473" y="1506"/>
                </a:lnTo>
                <a:lnTo>
                  <a:pt x="4507" y="1488"/>
                </a:lnTo>
                <a:lnTo>
                  <a:pt x="4539" y="1473"/>
                </a:lnTo>
                <a:lnTo>
                  <a:pt x="4573" y="1458"/>
                </a:lnTo>
                <a:lnTo>
                  <a:pt x="4606" y="1445"/>
                </a:lnTo>
                <a:lnTo>
                  <a:pt x="4638" y="1434"/>
                </a:lnTo>
                <a:lnTo>
                  <a:pt x="4671" y="1425"/>
                </a:lnTo>
                <a:lnTo>
                  <a:pt x="4704" y="1419"/>
                </a:lnTo>
                <a:lnTo>
                  <a:pt x="4736" y="1414"/>
                </a:lnTo>
                <a:lnTo>
                  <a:pt x="4769" y="1412"/>
                </a:lnTo>
                <a:lnTo>
                  <a:pt x="4800" y="1411"/>
                </a:lnTo>
                <a:lnTo>
                  <a:pt x="4833" y="1413"/>
                </a:lnTo>
                <a:lnTo>
                  <a:pt x="4865" y="1418"/>
                </a:lnTo>
                <a:lnTo>
                  <a:pt x="4896" y="1424"/>
                </a:lnTo>
                <a:lnTo>
                  <a:pt x="4911" y="1429"/>
                </a:lnTo>
                <a:lnTo>
                  <a:pt x="4926" y="1433"/>
                </a:lnTo>
                <a:lnTo>
                  <a:pt x="4942" y="1440"/>
                </a:lnTo>
                <a:lnTo>
                  <a:pt x="4958" y="1447"/>
                </a:lnTo>
                <a:lnTo>
                  <a:pt x="4974" y="1454"/>
                </a:lnTo>
                <a:lnTo>
                  <a:pt x="4989" y="1463"/>
                </a:lnTo>
                <a:lnTo>
                  <a:pt x="5021" y="1482"/>
                </a:lnTo>
                <a:lnTo>
                  <a:pt x="5053" y="1504"/>
                </a:lnTo>
                <a:lnTo>
                  <a:pt x="5086" y="1530"/>
                </a:lnTo>
                <a:lnTo>
                  <a:pt x="5119" y="1559"/>
                </a:lnTo>
                <a:lnTo>
                  <a:pt x="5152" y="1591"/>
                </a:lnTo>
                <a:lnTo>
                  <a:pt x="5185" y="1624"/>
                </a:lnTo>
                <a:lnTo>
                  <a:pt x="5219" y="1662"/>
                </a:lnTo>
                <a:lnTo>
                  <a:pt x="5251" y="1701"/>
                </a:lnTo>
                <a:lnTo>
                  <a:pt x="5285" y="1743"/>
                </a:lnTo>
                <a:lnTo>
                  <a:pt x="5318" y="1786"/>
                </a:lnTo>
                <a:lnTo>
                  <a:pt x="5350" y="1834"/>
                </a:lnTo>
                <a:lnTo>
                  <a:pt x="5383" y="1882"/>
                </a:lnTo>
                <a:lnTo>
                  <a:pt x="5414" y="1933"/>
                </a:lnTo>
                <a:lnTo>
                  <a:pt x="5447" y="1984"/>
                </a:lnTo>
                <a:lnTo>
                  <a:pt x="5477" y="2039"/>
                </a:lnTo>
                <a:lnTo>
                  <a:pt x="5509" y="2095"/>
                </a:lnTo>
                <a:lnTo>
                  <a:pt x="5538" y="2153"/>
                </a:lnTo>
                <a:lnTo>
                  <a:pt x="5567" y="2211"/>
                </a:lnTo>
                <a:lnTo>
                  <a:pt x="5597" y="2272"/>
                </a:lnTo>
                <a:lnTo>
                  <a:pt x="5624" y="2334"/>
                </a:lnTo>
                <a:lnTo>
                  <a:pt x="5651" y="2397"/>
                </a:lnTo>
                <a:lnTo>
                  <a:pt x="5676" y="2461"/>
                </a:lnTo>
                <a:lnTo>
                  <a:pt x="5701" y="2526"/>
                </a:lnTo>
                <a:lnTo>
                  <a:pt x="5725" y="2593"/>
                </a:lnTo>
                <a:lnTo>
                  <a:pt x="5748" y="2660"/>
                </a:lnTo>
                <a:lnTo>
                  <a:pt x="5770" y="2728"/>
                </a:lnTo>
                <a:lnTo>
                  <a:pt x="5789" y="2796"/>
                </a:lnTo>
                <a:lnTo>
                  <a:pt x="5808" y="2865"/>
                </a:lnTo>
                <a:lnTo>
                  <a:pt x="5825" y="2933"/>
                </a:lnTo>
                <a:lnTo>
                  <a:pt x="5842" y="3003"/>
                </a:lnTo>
                <a:lnTo>
                  <a:pt x="5855" y="3073"/>
                </a:lnTo>
                <a:lnTo>
                  <a:pt x="5868" y="3142"/>
                </a:lnTo>
                <a:lnTo>
                  <a:pt x="5879" y="3212"/>
                </a:lnTo>
                <a:lnTo>
                  <a:pt x="5888" y="3282"/>
                </a:lnTo>
                <a:lnTo>
                  <a:pt x="5896" y="3350"/>
                </a:lnTo>
                <a:lnTo>
                  <a:pt x="5901" y="3420"/>
                </a:lnTo>
                <a:lnTo>
                  <a:pt x="5905" y="3489"/>
                </a:lnTo>
                <a:lnTo>
                  <a:pt x="5906" y="3556"/>
                </a:lnTo>
                <a:lnTo>
                  <a:pt x="5906" y="3625"/>
                </a:lnTo>
                <a:lnTo>
                  <a:pt x="5904" y="3691"/>
                </a:lnTo>
                <a:lnTo>
                  <a:pt x="5898" y="3758"/>
                </a:lnTo>
                <a:lnTo>
                  <a:pt x="5891" y="3822"/>
                </a:lnTo>
                <a:lnTo>
                  <a:pt x="5881" y="3886"/>
                </a:lnTo>
                <a:lnTo>
                  <a:pt x="5870" y="3949"/>
                </a:lnTo>
                <a:lnTo>
                  <a:pt x="5862" y="3980"/>
                </a:lnTo>
                <a:lnTo>
                  <a:pt x="5855" y="4011"/>
                </a:lnTo>
                <a:lnTo>
                  <a:pt x="5846" y="4041"/>
                </a:lnTo>
                <a:lnTo>
                  <a:pt x="5838" y="4071"/>
                </a:lnTo>
                <a:lnTo>
                  <a:pt x="5828" y="4100"/>
                </a:lnTo>
                <a:lnTo>
                  <a:pt x="5818" y="4130"/>
                </a:lnTo>
                <a:lnTo>
                  <a:pt x="5807" y="4159"/>
                </a:lnTo>
                <a:lnTo>
                  <a:pt x="5796" y="4187"/>
                </a:lnTo>
                <a:lnTo>
                  <a:pt x="5783" y="4215"/>
                </a:lnTo>
                <a:lnTo>
                  <a:pt x="5771" y="4243"/>
                </a:lnTo>
                <a:lnTo>
                  <a:pt x="5757" y="4270"/>
                </a:lnTo>
                <a:lnTo>
                  <a:pt x="5743" y="4297"/>
                </a:lnTo>
                <a:lnTo>
                  <a:pt x="5728" y="4323"/>
                </a:lnTo>
                <a:lnTo>
                  <a:pt x="5712" y="4349"/>
                </a:lnTo>
                <a:lnTo>
                  <a:pt x="5696" y="4374"/>
                </a:lnTo>
                <a:lnTo>
                  <a:pt x="5679" y="4398"/>
                </a:lnTo>
                <a:lnTo>
                  <a:pt x="5661" y="4423"/>
                </a:lnTo>
                <a:lnTo>
                  <a:pt x="5642" y="4447"/>
                </a:lnTo>
                <a:lnTo>
                  <a:pt x="5622" y="4470"/>
                </a:lnTo>
                <a:lnTo>
                  <a:pt x="5602" y="4493"/>
                </a:lnTo>
                <a:lnTo>
                  <a:pt x="5581" y="4515"/>
                </a:lnTo>
                <a:lnTo>
                  <a:pt x="5558" y="4537"/>
                </a:lnTo>
                <a:lnTo>
                  <a:pt x="5536" y="4558"/>
                </a:lnTo>
                <a:lnTo>
                  <a:pt x="5512" y="4578"/>
                </a:lnTo>
                <a:lnTo>
                  <a:pt x="5489" y="4597"/>
                </a:lnTo>
                <a:lnTo>
                  <a:pt x="5463" y="4617"/>
                </a:lnTo>
                <a:lnTo>
                  <a:pt x="5437" y="4636"/>
                </a:lnTo>
                <a:lnTo>
                  <a:pt x="5410" y="4654"/>
                </a:lnTo>
                <a:lnTo>
                  <a:pt x="5383" y="4671"/>
                </a:lnTo>
                <a:lnTo>
                  <a:pt x="5354" y="4687"/>
                </a:lnTo>
                <a:lnTo>
                  <a:pt x="5324" y="4703"/>
                </a:lnTo>
                <a:lnTo>
                  <a:pt x="5294" y="4718"/>
                </a:lnTo>
                <a:lnTo>
                  <a:pt x="5263" y="4732"/>
                </a:lnTo>
                <a:lnTo>
                  <a:pt x="5231" y="4746"/>
                </a:lnTo>
                <a:lnTo>
                  <a:pt x="5287" y="4781"/>
                </a:lnTo>
                <a:lnTo>
                  <a:pt x="5344" y="4817"/>
                </a:lnTo>
                <a:lnTo>
                  <a:pt x="5398" y="4853"/>
                </a:lnTo>
                <a:lnTo>
                  <a:pt x="5452" y="4890"/>
                </a:lnTo>
                <a:lnTo>
                  <a:pt x="5502" y="4927"/>
                </a:lnTo>
                <a:lnTo>
                  <a:pt x="5552" y="4965"/>
                </a:lnTo>
                <a:lnTo>
                  <a:pt x="5600" y="5003"/>
                </a:lnTo>
                <a:lnTo>
                  <a:pt x="5646" y="5042"/>
                </a:lnTo>
                <a:lnTo>
                  <a:pt x="5690" y="5081"/>
                </a:lnTo>
                <a:lnTo>
                  <a:pt x="5732" y="5121"/>
                </a:lnTo>
                <a:lnTo>
                  <a:pt x="5771" y="5161"/>
                </a:lnTo>
                <a:lnTo>
                  <a:pt x="5807" y="5202"/>
                </a:lnTo>
                <a:lnTo>
                  <a:pt x="5842" y="5243"/>
                </a:lnTo>
                <a:lnTo>
                  <a:pt x="5873" y="5284"/>
                </a:lnTo>
                <a:lnTo>
                  <a:pt x="5902" y="5327"/>
                </a:lnTo>
                <a:lnTo>
                  <a:pt x="5915" y="5347"/>
                </a:lnTo>
                <a:lnTo>
                  <a:pt x="5927" y="5369"/>
                </a:lnTo>
                <a:lnTo>
                  <a:pt x="5940" y="5390"/>
                </a:lnTo>
                <a:lnTo>
                  <a:pt x="5951" y="5412"/>
                </a:lnTo>
                <a:lnTo>
                  <a:pt x="5961" y="5433"/>
                </a:lnTo>
                <a:lnTo>
                  <a:pt x="5970" y="5455"/>
                </a:lnTo>
                <a:lnTo>
                  <a:pt x="5979" y="5477"/>
                </a:lnTo>
                <a:lnTo>
                  <a:pt x="5986" y="5498"/>
                </a:lnTo>
                <a:lnTo>
                  <a:pt x="5992" y="5521"/>
                </a:lnTo>
                <a:lnTo>
                  <a:pt x="5999" y="5542"/>
                </a:lnTo>
                <a:lnTo>
                  <a:pt x="6004" y="5564"/>
                </a:lnTo>
                <a:lnTo>
                  <a:pt x="6008" y="5587"/>
                </a:lnTo>
                <a:lnTo>
                  <a:pt x="6012" y="5608"/>
                </a:lnTo>
                <a:lnTo>
                  <a:pt x="6014" y="5631"/>
                </a:lnTo>
                <a:lnTo>
                  <a:pt x="6015" y="5653"/>
                </a:lnTo>
                <a:lnTo>
                  <a:pt x="6015" y="5676"/>
                </a:lnTo>
                <a:lnTo>
                  <a:pt x="6015" y="5698"/>
                </a:lnTo>
                <a:lnTo>
                  <a:pt x="6013" y="5721"/>
                </a:lnTo>
                <a:lnTo>
                  <a:pt x="6010" y="5743"/>
                </a:lnTo>
                <a:lnTo>
                  <a:pt x="6006" y="5767"/>
                </a:lnTo>
                <a:lnTo>
                  <a:pt x="6001" y="5789"/>
                </a:lnTo>
                <a:lnTo>
                  <a:pt x="5996" y="5812"/>
                </a:lnTo>
                <a:lnTo>
                  <a:pt x="5989" y="5835"/>
                </a:lnTo>
                <a:lnTo>
                  <a:pt x="5981" y="5858"/>
                </a:lnTo>
                <a:lnTo>
                  <a:pt x="5972" y="5882"/>
                </a:lnTo>
                <a:lnTo>
                  <a:pt x="5962" y="5904"/>
                </a:lnTo>
                <a:lnTo>
                  <a:pt x="5951" y="5928"/>
                </a:lnTo>
                <a:lnTo>
                  <a:pt x="5938" y="5951"/>
                </a:lnTo>
                <a:lnTo>
                  <a:pt x="5924" y="5974"/>
                </a:lnTo>
                <a:lnTo>
                  <a:pt x="5909" y="5997"/>
                </a:lnTo>
                <a:lnTo>
                  <a:pt x="5893" y="6021"/>
                </a:lnTo>
                <a:lnTo>
                  <a:pt x="5877" y="6045"/>
                </a:lnTo>
                <a:lnTo>
                  <a:pt x="5858" y="6068"/>
                </a:lnTo>
                <a:lnTo>
                  <a:pt x="5837" y="6091"/>
                </a:lnTo>
                <a:lnTo>
                  <a:pt x="5802" y="6130"/>
                </a:lnTo>
                <a:lnTo>
                  <a:pt x="5768" y="6166"/>
                </a:lnTo>
                <a:lnTo>
                  <a:pt x="5732" y="6200"/>
                </a:lnTo>
                <a:lnTo>
                  <a:pt x="5696" y="6230"/>
                </a:lnTo>
                <a:lnTo>
                  <a:pt x="5660" y="6257"/>
                </a:lnTo>
                <a:lnTo>
                  <a:pt x="5622" y="6283"/>
                </a:lnTo>
                <a:lnTo>
                  <a:pt x="5586" y="6305"/>
                </a:lnTo>
                <a:lnTo>
                  <a:pt x="5549" y="6325"/>
                </a:lnTo>
                <a:lnTo>
                  <a:pt x="5512" y="6343"/>
                </a:lnTo>
                <a:lnTo>
                  <a:pt x="5474" y="6357"/>
                </a:lnTo>
                <a:lnTo>
                  <a:pt x="5437" y="6371"/>
                </a:lnTo>
                <a:lnTo>
                  <a:pt x="5399" y="6381"/>
                </a:lnTo>
                <a:lnTo>
                  <a:pt x="5360" y="6389"/>
                </a:lnTo>
                <a:lnTo>
                  <a:pt x="5322" y="6394"/>
                </a:lnTo>
                <a:lnTo>
                  <a:pt x="5284" y="6399"/>
                </a:lnTo>
                <a:lnTo>
                  <a:pt x="5246" y="6400"/>
                </a:lnTo>
                <a:lnTo>
                  <a:pt x="5208" y="6400"/>
                </a:lnTo>
                <a:lnTo>
                  <a:pt x="5169" y="6398"/>
                </a:lnTo>
                <a:lnTo>
                  <a:pt x="5130" y="6393"/>
                </a:lnTo>
                <a:lnTo>
                  <a:pt x="5092" y="6388"/>
                </a:lnTo>
                <a:lnTo>
                  <a:pt x="5052" y="6380"/>
                </a:lnTo>
                <a:lnTo>
                  <a:pt x="5014" y="6370"/>
                </a:lnTo>
                <a:lnTo>
                  <a:pt x="4975" y="6358"/>
                </a:lnTo>
                <a:lnTo>
                  <a:pt x="4936" y="6346"/>
                </a:lnTo>
                <a:lnTo>
                  <a:pt x="4897" y="6330"/>
                </a:lnTo>
                <a:lnTo>
                  <a:pt x="4859" y="6314"/>
                </a:lnTo>
                <a:lnTo>
                  <a:pt x="4820" y="6296"/>
                </a:lnTo>
                <a:lnTo>
                  <a:pt x="4781" y="6277"/>
                </a:lnTo>
                <a:lnTo>
                  <a:pt x="4743" y="6257"/>
                </a:lnTo>
                <a:lnTo>
                  <a:pt x="4705" y="6236"/>
                </a:lnTo>
                <a:lnTo>
                  <a:pt x="4667" y="6212"/>
                </a:lnTo>
                <a:lnTo>
                  <a:pt x="4628" y="6188"/>
                </a:lnTo>
                <a:lnTo>
                  <a:pt x="4590" y="6163"/>
                </a:lnTo>
                <a:lnTo>
                  <a:pt x="4552" y="6136"/>
                </a:lnTo>
                <a:lnTo>
                  <a:pt x="4515" y="6109"/>
                </a:lnTo>
                <a:lnTo>
                  <a:pt x="4478" y="6079"/>
                </a:lnTo>
                <a:lnTo>
                  <a:pt x="4441" y="6050"/>
                </a:lnTo>
                <a:lnTo>
                  <a:pt x="4403" y="6020"/>
                </a:lnTo>
                <a:lnTo>
                  <a:pt x="4366" y="5988"/>
                </a:lnTo>
                <a:lnTo>
                  <a:pt x="4330" y="5956"/>
                </a:lnTo>
                <a:lnTo>
                  <a:pt x="4293" y="5923"/>
                </a:lnTo>
                <a:lnTo>
                  <a:pt x="4257" y="5891"/>
                </a:lnTo>
                <a:lnTo>
                  <a:pt x="4186" y="5821"/>
                </a:lnTo>
                <a:lnTo>
                  <a:pt x="4118" y="5750"/>
                </a:lnTo>
                <a:lnTo>
                  <a:pt x="4049" y="5678"/>
                </a:lnTo>
                <a:lnTo>
                  <a:pt x="3983" y="5605"/>
                </a:lnTo>
                <a:lnTo>
                  <a:pt x="3919" y="5531"/>
                </a:lnTo>
                <a:lnTo>
                  <a:pt x="3856" y="5455"/>
                </a:lnTo>
                <a:lnTo>
                  <a:pt x="3795" y="5381"/>
                </a:lnTo>
                <a:lnTo>
                  <a:pt x="3737" y="5307"/>
                </a:lnTo>
                <a:lnTo>
                  <a:pt x="3680" y="5235"/>
                </a:lnTo>
                <a:lnTo>
                  <a:pt x="3626" y="5163"/>
                </a:lnTo>
                <a:lnTo>
                  <a:pt x="3575" y="5094"/>
                </a:lnTo>
                <a:lnTo>
                  <a:pt x="3572" y="5132"/>
                </a:lnTo>
                <a:lnTo>
                  <a:pt x="3569" y="5166"/>
                </a:lnTo>
                <a:lnTo>
                  <a:pt x="3563" y="5196"/>
                </a:lnTo>
                <a:lnTo>
                  <a:pt x="3560" y="5209"/>
                </a:lnTo>
                <a:lnTo>
                  <a:pt x="3555" y="5222"/>
                </a:lnTo>
                <a:lnTo>
                  <a:pt x="3552" y="5233"/>
                </a:lnTo>
                <a:lnTo>
                  <a:pt x="3546" y="5243"/>
                </a:lnTo>
                <a:lnTo>
                  <a:pt x="3542" y="5252"/>
                </a:lnTo>
                <a:lnTo>
                  <a:pt x="3536" y="5260"/>
                </a:lnTo>
                <a:lnTo>
                  <a:pt x="3531" y="5266"/>
                </a:lnTo>
                <a:lnTo>
                  <a:pt x="3524" y="5272"/>
                </a:lnTo>
                <a:lnTo>
                  <a:pt x="3517" y="5277"/>
                </a:lnTo>
                <a:lnTo>
                  <a:pt x="3509" y="5279"/>
                </a:lnTo>
                <a:lnTo>
                  <a:pt x="3502" y="5281"/>
                </a:lnTo>
                <a:lnTo>
                  <a:pt x="3493" y="5281"/>
                </a:lnTo>
                <a:lnTo>
                  <a:pt x="3484" y="5280"/>
                </a:lnTo>
                <a:lnTo>
                  <a:pt x="3475" y="5278"/>
                </a:lnTo>
                <a:lnTo>
                  <a:pt x="3464" y="5273"/>
                </a:lnTo>
                <a:lnTo>
                  <a:pt x="3454" y="5268"/>
                </a:lnTo>
                <a:lnTo>
                  <a:pt x="3444" y="5261"/>
                </a:lnTo>
                <a:lnTo>
                  <a:pt x="3433" y="5253"/>
                </a:lnTo>
                <a:lnTo>
                  <a:pt x="3423" y="5244"/>
                </a:lnTo>
                <a:lnTo>
                  <a:pt x="3412" y="5233"/>
                </a:lnTo>
                <a:lnTo>
                  <a:pt x="3388" y="5208"/>
                </a:lnTo>
                <a:lnTo>
                  <a:pt x="3364" y="5179"/>
                </a:lnTo>
                <a:lnTo>
                  <a:pt x="3338" y="5144"/>
                </a:lnTo>
                <a:lnTo>
                  <a:pt x="3336" y="5229"/>
                </a:lnTo>
                <a:lnTo>
                  <a:pt x="3332" y="5318"/>
                </a:lnTo>
                <a:lnTo>
                  <a:pt x="3327" y="5410"/>
                </a:lnTo>
                <a:lnTo>
                  <a:pt x="3322" y="5506"/>
                </a:lnTo>
                <a:lnTo>
                  <a:pt x="3314" y="5603"/>
                </a:lnTo>
                <a:lnTo>
                  <a:pt x="3305" y="5702"/>
                </a:lnTo>
                <a:lnTo>
                  <a:pt x="3293" y="5802"/>
                </a:lnTo>
                <a:lnTo>
                  <a:pt x="3281" y="5903"/>
                </a:lnTo>
                <a:lnTo>
                  <a:pt x="3266" y="6004"/>
                </a:lnTo>
                <a:lnTo>
                  <a:pt x="3250" y="6105"/>
                </a:lnTo>
                <a:lnTo>
                  <a:pt x="3230" y="6205"/>
                </a:lnTo>
                <a:lnTo>
                  <a:pt x="3220" y="6255"/>
                </a:lnTo>
                <a:lnTo>
                  <a:pt x="3209" y="6304"/>
                </a:lnTo>
                <a:lnTo>
                  <a:pt x="3197" y="6354"/>
                </a:lnTo>
                <a:lnTo>
                  <a:pt x="3184" y="6402"/>
                </a:lnTo>
                <a:lnTo>
                  <a:pt x="3172" y="6449"/>
                </a:lnTo>
                <a:lnTo>
                  <a:pt x="3157" y="6498"/>
                </a:lnTo>
                <a:lnTo>
                  <a:pt x="3143" y="6544"/>
                </a:lnTo>
                <a:lnTo>
                  <a:pt x="3128" y="6590"/>
                </a:lnTo>
                <a:lnTo>
                  <a:pt x="3111" y="6635"/>
                </a:lnTo>
                <a:lnTo>
                  <a:pt x="3094" y="6680"/>
                </a:lnTo>
                <a:lnTo>
                  <a:pt x="3078" y="6724"/>
                </a:lnTo>
                <a:lnTo>
                  <a:pt x="3058" y="6766"/>
                </a:lnTo>
                <a:lnTo>
                  <a:pt x="3039" y="6808"/>
                </a:lnTo>
                <a:lnTo>
                  <a:pt x="3019" y="6849"/>
                </a:lnTo>
                <a:lnTo>
                  <a:pt x="2998" y="6888"/>
                </a:lnTo>
                <a:lnTo>
                  <a:pt x="2976" y="6926"/>
                </a:lnTo>
                <a:lnTo>
                  <a:pt x="2953" y="6963"/>
                </a:lnTo>
                <a:lnTo>
                  <a:pt x="2929" y="6999"/>
                </a:lnTo>
                <a:lnTo>
                  <a:pt x="2904" y="7034"/>
                </a:lnTo>
                <a:lnTo>
                  <a:pt x="2878" y="7068"/>
                </a:lnTo>
                <a:lnTo>
                  <a:pt x="2851" y="7099"/>
                </a:lnTo>
                <a:lnTo>
                  <a:pt x="2823" y="7129"/>
                </a:lnTo>
                <a:lnTo>
                  <a:pt x="2795" y="7158"/>
                </a:lnTo>
                <a:lnTo>
                  <a:pt x="2765" y="7185"/>
                </a:lnTo>
                <a:lnTo>
                  <a:pt x="2733" y="7209"/>
                </a:lnTo>
                <a:lnTo>
                  <a:pt x="2702" y="7233"/>
                </a:lnTo>
                <a:lnTo>
                  <a:pt x="2668" y="7254"/>
                </a:lnTo>
                <a:lnTo>
                  <a:pt x="2634" y="7275"/>
                </a:lnTo>
                <a:lnTo>
                  <a:pt x="2598" y="7293"/>
                </a:lnTo>
                <a:lnTo>
                  <a:pt x="2562" y="7308"/>
                </a:lnTo>
                <a:lnTo>
                  <a:pt x="2524" y="7322"/>
                </a:lnTo>
                <a:lnTo>
                  <a:pt x="2485" y="7333"/>
                </a:lnTo>
                <a:lnTo>
                  <a:pt x="2444" y="7342"/>
                </a:lnTo>
                <a:lnTo>
                  <a:pt x="2403" y="7350"/>
                </a:lnTo>
                <a:lnTo>
                  <a:pt x="2360" y="7355"/>
                </a:lnTo>
                <a:lnTo>
                  <a:pt x="2316" y="7357"/>
                </a:lnTo>
                <a:lnTo>
                  <a:pt x="2270" y="7358"/>
                </a:lnTo>
                <a:lnTo>
                  <a:pt x="2224" y="7356"/>
                </a:lnTo>
                <a:lnTo>
                  <a:pt x="2176" y="7350"/>
                </a:lnTo>
                <a:lnTo>
                  <a:pt x="2126" y="7343"/>
                </a:lnTo>
                <a:lnTo>
                  <a:pt x="2076" y="7333"/>
                </a:lnTo>
                <a:lnTo>
                  <a:pt x="2023" y="7320"/>
                </a:lnTo>
                <a:lnTo>
                  <a:pt x="1992" y="7311"/>
                </a:lnTo>
                <a:lnTo>
                  <a:pt x="1963" y="7302"/>
                </a:lnTo>
                <a:lnTo>
                  <a:pt x="1935" y="7292"/>
                </a:lnTo>
                <a:lnTo>
                  <a:pt x="1908" y="7281"/>
                </a:lnTo>
                <a:lnTo>
                  <a:pt x="1882" y="7269"/>
                </a:lnTo>
                <a:lnTo>
                  <a:pt x="1856" y="7258"/>
                </a:lnTo>
                <a:lnTo>
                  <a:pt x="1833" y="7244"/>
                </a:lnTo>
                <a:lnTo>
                  <a:pt x="1810" y="7232"/>
                </a:lnTo>
                <a:lnTo>
                  <a:pt x="1788" y="7217"/>
                </a:lnTo>
                <a:lnTo>
                  <a:pt x="1767" y="7203"/>
                </a:lnTo>
                <a:lnTo>
                  <a:pt x="1747" y="7188"/>
                </a:lnTo>
                <a:lnTo>
                  <a:pt x="1729" y="7171"/>
                </a:lnTo>
                <a:lnTo>
                  <a:pt x="1711" y="7155"/>
                </a:lnTo>
                <a:lnTo>
                  <a:pt x="1694" y="7139"/>
                </a:lnTo>
                <a:lnTo>
                  <a:pt x="1679" y="7121"/>
                </a:lnTo>
                <a:lnTo>
                  <a:pt x="1663" y="7103"/>
                </a:lnTo>
                <a:lnTo>
                  <a:pt x="1649" y="7085"/>
                </a:lnTo>
                <a:lnTo>
                  <a:pt x="1636" y="7066"/>
                </a:lnTo>
                <a:lnTo>
                  <a:pt x="1623" y="7045"/>
                </a:lnTo>
                <a:lnTo>
                  <a:pt x="1612" y="7025"/>
                </a:lnTo>
                <a:lnTo>
                  <a:pt x="1602" y="7005"/>
                </a:lnTo>
                <a:lnTo>
                  <a:pt x="1592" y="6983"/>
                </a:lnTo>
                <a:lnTo>
                  <a:pt x="1584" y="6962"/>
                </a:lnTo>
                <a:lnTo>
                  <a:pt x="1576" y="6940"/>
                </a:lnTo>
                <a:lnTo>
                  <a:pt x="1568" y="6917"/>
                </a:lnTo>
                <a:lnTo>
                  <a:pt x="1563" y="6895"/>
                </a:lnTo>
                <a:lnTo>
                  <a:pt x="1557" y="6871"/>
                </a:lnTo>
                <a:lnTo>
                  <a:pt x="1553" y="6847"/>
                </a:lnTo>
                <a:lnTo>
                  <a:pt x="1548" y="6823"/>
                </a:lnTo>
                <a:lnTo>
                  <a:pt x="1546" y="6798"/>
                </a:lnTo>
                <a:lnTo>
                  <a:pt x="1544" y="6773"/>
                </a:lnTo>
                <a:lnTo>
                  <a:pt x="1541" y="6747"/>
                </a:lnTo>
                <a:lnTo>
                  <a:pt x="1540" y="6721"/>
                </a:lnTo>
                <a:lnTo>
                  <a:pt x="1540" y="6696"/>
                </a:lnTo>
                <a:lnTo>
                  <a:pt x="1541" y="6670"/>
                </a:lnTo>
                <a:lnTo>
                  <a:pt x="1542" y="6643"/>
                </a:lnTo>
                <a:lnTo>
                  <a:pt x="1546" y="6589"/>
                </a:lnTo>
                <a:lnTo>
                  <a:pt x="1554" y="6533"/>
                </a:lnTo>
                <a:lnTo>
                  <a:pt x="1563" y="6476"/>
                </a:lnTo>
                <a:lnTo>
                  <a:pt x="1574" y="6418"/>
                </a:lnTo>
                <a:lnTo>
                  <a:pt x="1589" y="6359"/>
                </a:lnTo>
                <a:lnTo>
                  <a:pt x="1604" y="6300"/>
                </a:lnTo>
                <a:lnTo>
                  <a:pt x="1622" y="6239"/>
                </a:lnTo>
                <a:lnTo>
                  <a:pt x="1643" y="6178"/>
                </a:lnTo>
                <a:lnTo>
                  <a:pt x="1665" y="6118"/>
                </a:lnTo>
                <a:lnTo>
                  <a:pt x="1689" y="6055"/>
                </a:lnTo>
                <a:lnTo>
                  <a:pt x="1715" y="5993"/>
                </a:lnTo>
                <a:lnTo>
                  <a:pt x="1742" y="5930"/>
                </a:lnTo>
                <a:lnTo>
                  <a:pt x="1770" y="5867"/>
                </a:lnTo>
                <a:lnTo>
                  <a:pt x="1799" y="5804"/>
                </a:lnTo>
                <a:lnTo>
                  <a:pt x="1764" y="5813"/>
                </a:lnTo>
                <a:lnTo>
                  <a:pt x="1728" y="5821"/>
                </a:lnTo>
                <a:lnTo>
                  <a:pt x="1694" y="5828"/>
                </a:lnTo>
                <a:lnTo>
                  <a:pt x="1659" y="5833"/>
                </a:lnTo>
                <a:lnTo>
                  <a:pt x="1626" y="5838"/>
                </a:lnTo>
                <a:lnTo>
                  <a:pt x="1592" y="5841"/>
                </a:lnTo>
                <a:lnTo>
                  <a:pt x="1558" y="5843"/>
                </a:lnTo>
                <a:lnTo>
                  <a:pt x="1526" y="5844"/>
                </a:lnTo>
                <a:lnTo>
                  <a:pt x="1493" y="5844"/>
                </a:lnTo>
                <a:lnTo>
                  <a:pt x="1460" y="5843"/>
                </a:lnTo>
                <a:lnTo>
                  <a:pt x="1429" y="5841"/>
                </a:lnTo>
                <a:lnTo>
                  <a:pt x="1397" y="5838"/>
                </a:lnTo>
                <a:lnTo>
                  <a:pt x="1366" y="5834"/>
                </a:lnTo>
                <a:lnTo>
                  <a:pt x="1336" y="5829"/>
                </a:lnTo>
                <a:lnTo>
                  <a:pt x="1304" y="5823"/>
                </a:lnTo>
                <a:lnTo>
                  <a:pt x="1274" y="5816"/>
                </a:lnTo>
                <a:lnTo>
                  <a:pt x="1244" y="5808"/>
                </a:lnTo>
                <a:lnTo>
                  <a:pt x="1215" y="5799"/>
                </a:lnTo>
                <a:lnTo>
                  <a:pt x="1186" y="5790"/>
                </a:lnTo>
                <a:lnTo>
                  <a:pt x="1157" y="5779"/>
                </a:lnTo>
                <a:lnTo>
                  <a:pt x="1129" y="5768"/>
                </a:lnTo>
                <a:lnTo>
                  <a:pt x="1101" y="5756"/>
                </a:lnTo>
                <a:lnTo>
                  <a:pt x="1072" y="5743"/>
                </a:lnTo>
                <a:lnTo>
                  <a:pt x="1045" y="5729"/>
                </a:lnTo>
                <a:lnTo>
                  <a:pt x="1018" y="5714"/>
                </a:lnTo>
                <a:lnTo>
                  <a:pt x="991" y="5698"/>
                </a:lnTo>
                <a:lnTo>
                  <a:pt x="964" y="5683"/>
                </a:lnTo>
                <a:lnTo>
                  <a:pt x="939" y="5666"/>
                </a:lnTo>
                <a:lnTo>
                  <a:pt x="913" y="5648"/>
                </a:lnTo>
                <a:lnTo>
                  <a:pt x="888" y="5630"/>
                </a:lnTo>
                <a:lnTo>
                  <a:pt x="863" y="5611"/>
                </a:lnTo>
                <a:lnTo>
                  <a:pt x="838" y="5590"/>
                </a:lnTo>
                <a:lnTo>
                  <a:pt x="814" y="5570"/>
                </a:lnTo>
                <a:lnTo>
                  <a:pt x="790" y="5549"/>
                </a:lnTo>
                <a:lnTo>
                  <a:pt x="767" y="5526"/>
                </a:lnTo>
                <a:lnTo>
                  <a:pt x="743" y="5504"/>
                </a:lnTo>
                <a:lnTo>
                  <a:pt x="698" y="5458"/>
                </a:lnTo>
                <a:lnTo>
                  <a:pt x="654" y="5408"/>
                </a:lnTo>
                <a:lnTo>
                  <a:pt x="611" y="5358"/>
                </a:lnTo>
                <a:lnTo>
                  <a:pt x="570" y="5304"/>
                </a:lnTo>
                <a:lnTo>
                  <a:pt x="530" y="5248"/>
                </a:lnTo>
                <a:lnTo>
                  <a:pt x="492" y="5191"/>
                </a:lnTo>
                <a:lnTo>
                  <a:pt x="455" y="5133"/>
                </a:lnTo>
                <a:lnTo>
                  <a:pt x="419" y="5072"/>
                </a:lnTo>
                <a:lnTo>
                  <a:pt x="385" y="5010"/>
                </a:lnTo>
                <a:lnTo>
                  <a:pt x="353" y="4947"/>
                </a:lnTo>
                <a:lnTo>
                  <a:pt x="321" y="4883"/>
                </a:lnTo>
                <a:lnTo>
                  <a:pt x="291" y="4818"/>
                </a:lnTo>
                <a:lnTo>
                  <a:pt x="263" y="4751"/>
                </a:lnTo>
                <a:lnTo>
                  <a:pt x="236" y="4685"/>
                </a:lnTo>
                <a:lnTo>
                  <a:pt x="211" y="4618"/>
                </a:lnTo>
                <a:lnTo>
                  <a:pt x="186" y="4549"/>
                </a:lnTo>
                <a:lnTo>
                  <a:pt x="164" y="4481"/>
                </a:lnTo>
                <a:lnTo>
                  <a:pt x="142" y="4412"/>
                </a:lnTo>
                <a:lnTo>
                  <a:pt x="123" y="4342"/>
                </a:lnTo>
                <a:lnTo>
                  <a:pt x="104" y="4274"/>
                </a:lnTo>
                <a:lnTo>
                  <a:pt x="88" y="4204"/>
                </a:lnTo>
                <a:lnTo>
                  <a:pt x="73" y="4135"/>
                </a:lnTo>
                <a:lnTo>
                  <a:pt x="59" y="4067"/>
                </a:lnTo>
                <a:lnTo>
                  <a:pt x="46" y="3999"/>
                </a:lnTo>
                <a:lnTo>
                  <a:pt x="36" y="3932"/>
                </a:lnTo>
                <a:lnTo>
                  <a:pt x="25" y="3865"/>
                </a:lnTo>
                <a:lnTo>
                  <a:pt x="18" y="3800"/>
                </a:lnTo>
                <a:lnTo>
                  <a:pt x="11" y="3735"/>
                </a:lnTo>
                <a:lnTo>
                  <a:pt x="6" y="3671"/>
                </a:lnTo>
                <a:lnTo>
                  <a:pt x="2" y="3609"/>
                </a:lnTo>
                <a:lnTo>
                  <a:pt x="0" y="3548"/>
                </a:lnTo>
                <a:lnTo>
                  <a:pt x="0" y="3489"/>
                </a:lnTo>
                <a:lnTo>
                  <a:pt x="1" y="3430"/>
                </a:lnTo>
                <a:lnTo>
                  <a:pt x="3" y="3374"/>
                </a:lnTo>
                <a:lnTo>
                  <a:pt x="6" y="3320"/>
                </a:lnTo>
                <a:lnTo>
                  <a:pt x="11" y="3267"/>
                </a:lnTo>
                <a:lnTo>
                  <a:pt x="18" y="3218"/>
                </a:lnTo>
                <a:lnTo>
                  <a:pt x="27" y="3169"/>
                </a:lnTo>
                <a:lnTo>
                  <a:pt x="36" y="3124"/>
                </a:lnTo>
                <a:lnTo>
                  <a:pt x="47" y="3081"/>
                </a:lnTo>
                <a:lnTo>
                  <a:pt x="60" y="3040"/>
                </a:lnTo>
                <a:lnTo>
                  <a:pt x="74" y="3003"/>
                </a:lnTo>
                <a:lnTo>
                  <a:pt x="90" y="2968"/>
                </a:lnTo>
                <a:lnTo>
                  <a:pt x="99" y="2952"/>
                </a:lnTo>
                <a:lnTo>
                  <a:pt x="108" y="2937"/>
                </a:lnTo>
                <a:lnTo>
                  <a:pt x="117" y="2922"/>
                </a:lnTo>
                <a:lnTo>
                  <a:pt x="125" y="2909"/>
                </a:lnTo>
                <a:lnTo>
                  <a:pt x="136" y="2895"/>
                </a:lnTo>
                <a:lnTo>
                  <a:pt x="146" y="2883"/>
                </a:lnTo>
                <a:lnTo>
                  <a:pt x="169" y="2859"/>
                </a:lnTo>
                <a:lnTo>
                  <a:pt x="194" y="2837"/>
                </a:lnTo>
                <a:lnTo>
                  <a:pt x="220" y="2816"/>
                </a:lnTo>
                <a:lnTo>
                  <a:pt x="248" y="2798"/>
                </a:lnTo>
                <a:lnTo>
                  <a:pt x="277" y="2782"/>
                </a:lnTo>
                <a:lnTo>
                  <a:pt x="309" y="2767"/>
                </a:lnTo>
                <a:lnTo>
                  <a:pt x="341" y="2755"/>
                </a:lnTo>
                <a:lnTo>
                  <a:pt x="375" y="2743"/>
                </a:lnTo>
                <a:lnTo>
                  <a:pt x="410" y="2734"/>
                </a:lnTo>
                <a:lnTo>
                  <a:pt x="446" y="2726"/>
                </a:lnTo>
                <a:lnTo>
                  <a:pt x="484" y="2721"/>
                </a:lnTo>
                <a:lnTo>
                  <a:pt x="522" y="2716"/>
                </a:lnTo>
                <a:lnTo>
                  <a:pt x="562" y="2713"/>
                </a:lnTo>
                <a:lnTo>
                  <a:pt x="602" y="2711"/>
                </a:lnTo>
                <a:lnTo>
                  <a:pt x="644" y="2711"/>
                </a:lnTo>
                <a:lnTo>
                  <a:pt x="687" y="2712"/>
                </a:lnTo>
                <a:lnTo>
                  <a:pt x="731" y="2714"/>
                </a:lnTo>
                <a:lnTo>
                  <a:pt x="774" y="2719"/>
                </a:lnTo>
                <a:lnTo>
                  <a:pt x="819" y="2723"/>
                </a:lnTo>
                <a:lnTo>
                  <a:pt x="865" y="2730"/>
                </a:lnTo>
                <a:lnTo>
                  <a:pt x="912" y="2737"/>
                </a:lnTo>
                <a:lnTo>
                  <a:pt x="959" y="2744"/>
                </a:lnTo>
                <a:lnTo>
                  <a:pt x="1006" y="2755"/>
                </a:lnTo>
                <a:lnTo>
                  <a:pt x="1054" y="2765"/>
                </a:lnTo>
                <a:lnTo>
                  <a:pt x="1103" y="2776"/>
                </a:lnTo>
                <a:lnTo>
                  <a:pt x="1151" y="2788"/>
                </a:lnTo>
                <a:lnTo>
                  <a:pt x="1201" y="2801"/>
                </a:lnTo>
                <a:lnTo>
                  <a:pt x="1249" y="2815"/>
                </a:lnTo>
                <a:lnTo>
                  <a:pt x="1349" y="2846"/>
                </a:lnTo>
                <a:lnTo>
                  <a:pt x="1448" y="2878"/>
                </a:lnTo>
                <a:lnTo>
                  <a:pt x="1548" y="2913"/>
                </a:lnTo>
                <a:lnTo>
                  <a:pt x="1647" y="2950"/>
                </a:lnTo>
                <a:lnTo>
                  <a:pt x="1746" y="2988"/>
                </a:lnTo>
                <a:lnTo>
                  <a:pt x="1843" y="3029"/>
                </a:lnTo>
                <a:lnTo>
                  <a:pt x="1938" y="3069"/>
                </a:lnTo>
                <a:lnTo>
                  <a:pt x="2032" y="3110"/>
                </a:lnTo>
                <a:lnTo>
                  <a:pt x="2122" y="3151"/>
                </a:lnTo>
                <a:lnTo>
                  <a:pt x="2209" y="3193"/>
                </a:lnTo>
                <a:lnTo>
                  <a:pt x="2294" y="3234"/>
                </a:lnTo>
                <a:lnTo>
                  <a:pt x="2374" y="3273"/>
                </a:lnTo>
                <a:lnTo>
                  <a:pt x="2449" y="3311"/>
                </a:lnTo>
                <a:lnTo>
                  <a:pt x="2521" y="3348"/>
                </a:lnTo>
                <a:lnTo>
                  <a:pt x="2647" y="3415"/>
                </a:lnTo>
                <a:lnTo>
                  <a:pt x="2748" y="3471"/>
                </a:lnTo>
                <a:lnTo>
                  <a:pt x="2738" y="3401"/>
                </a:lnTo>
                <a:lnTo>
                  <a:pt x="2729" y="3336"/>
                </a:lnTo>
                <a:lnTo>
                  <a:pt x="2721" y="3274"/>
                </a:lnTo>
                <a:lnTo>
                  <a:pt x="2717" y="3216"/>
                </a:lnTo>
                <a:lnTo>
                  <a:pt x="2713" y="3162"/>
                </a:lnTo>
                <a:lnTo>
                  <a:pt x="2712" y="3112"/>
                </a:lnTo>
                <a:lnTo>
                  <a:pt x="2713" y="3066"/>
                </a:lnTo>
                <a:lnTo>
                  <a:pt x="2717" y="3026"/>
                </a:lnTo>
                <a:lnTo>
                  <a:pt x="2642" y="2923"/>
                </a:lnTo>
                <a:lnTo>
                  <a:pt x="2567" y="2823"/>
                </a:lnTo>
                <a:lnTo>
                  <a:pt x="2492" y="2726"/>
                </a:lnTo>
                <a:lnTo>
                  <a:pt x="2416" y="2633"/>
                </a:lnTo>
                <a:lnTo>
                  <a:pt x="2340" y="2542"/>
                </a:lnTo>
                <a:lnTo>
                  <a:pt x="2263" y="2454"/>
                </a:lnTo>
                <a:lnTo>
                  <a:pt x="2187" y="2369"/>
                </a:lnTo>
                <a:lnTo>
                  <a:pt x="2110" y="2287"/>
                </a:lnTo>
                <a:lnTo>
                  <a:pt x="2035" y="2208"/>
                </a:lnTo>
                <a:lnTo>
                  <a:pt x="1960" y="2132"/>
                </a:lnTo>
                <a:lnTo>
                  <a:pt x="1884" y="2059"/>
                </a:lnTo>
                <a:lnTo>
                  <a:pt x="1810" y="1988"/>
                </a:lnTo>
                <a:lnTo>
                  <a:pt x="1737" y="1920"/>
                </a:lnTo>
                <a:lnTo>
                  <a:pt x="1665" y="1855"/>
                </a:lnTo>
                <a:lnTo>
                  <a:pt x="1593" y="1793"/>
                </a:lnTo>
                <a:lnTo>
                  <a:pt x="1523" y="1734"/>
                </a:lnTo>
                <a:lnTo>
                  <a:pt x="1455" y="1676"/>
                </a:lnTo>
                <a:lnTo>
                  <a:pt x="1387" y="1622"/>
                </a:lnTo>
                <a:lnTo>
                  <a:pt x="1321" y="1571"/>
                </a:lnTo>
                <a:lnTo>
                  <a:pt x="1257" y="1522"/>
                </a:lnTo>
                <a:lnTo>
                  <a:pt x="1195" y="1476"/>
                </a:lnTo>
                <a:lnTo>
                  <a:pt x="1135" y="1432"/>
                </a:lnTo>
                <a:lnTo>
                  <a:pt x="1077" y="1392"/>
                </a:lnTo>
                <a:lnTo>
                  <a:pt x="1022" y="1354"/>
                </a:lnTo>
                <a:lnTo>
                  <a:pt x="969" y="1318"/>
                </a:lnTo>
                <a:lnTo>
                  <a:pt x="918" y="1284"/>
                </a:lnTo>
                <a:lnTo>
                  <a:pt x="825" y="1225"/>
                </a:lnTo>
                <a:lnTo>
                  <a:pt x="744" y="1176"/>
                </a:lnTo>
                <a:lnTo>
                  <a:pt x="675" y="1135"/>
                </a:lnTo>
                <a:lnTo>
                  <a:pt x="669" y="1147"/>
                </a:lnTo>
                <a:lnTo>
                  <a:pt x="661" y="1158"/>
                </a:lnTo>
                <a:lnTo>
                  <a:pt x="652" y="1168"/>
                </a:lnTo>
                <a:lnTo>
                  <a:pt x="642" y="1177"/>
                </a:lnTo>
                <a:lnTo>
                  <a:pt x="630" y="1185"/>
                </a:lnTo>
                <a:lnTo>
                  <a:pt x="619" y="1193"/>
                </a:lnTo>
                <a:lnTo>
                  <a:pt x="607" y="1198"/>
                </a:lnTo>
                <a:lnTo>
                  <a:pt x="593" y="1203"/>
                </a:lnTo>
                <a:lnTo>
                  <a:pt x="579" y="1207"/>
                </a:lnTo>
                <a:lnTo>
                  <a:pt x="565" y="1208"/>
                </a:lnTo>
                <a:lnTo>
                  <a:pt x="552" y="1210"/>
                </a:lnTo>
                <a:lnTo>
                  <a:pt x="537" y="1208"/>
                </a:lnTo>
                <a:lnTo>
                  <a:pt x="524" y="1207"/>
                </a:lnTo>
                <a:lnTo>
                  <a:pt x="511" y="1204"/>
                </a:lnTo>
                <a:lnTo>
                  <a:pt x="498" y="1199"/>
                </a:lnTo>
                <a:lnTo>
                  <a:pt x="486" y="1193"/>
                </a:lnTo>
                <a:lnTo>
                  <a:pt x="474" y="1186"/>
                </a:lnTo>
                <a:lnTo>
                  <a:pt x="464" y="1178"/>
                </a:lnTo>
                <a:lnTo>
                  <a:pt x="454" y="1169"/>
                </a:lnTo>
                <a:lnTo>
                  <a:pt x="444" y="1159"/>
                </a:lnTo>
                <a:lnTo>
                  <a:pt x="436" y="1149"/>
                </a:lnTo>
                <a:lnTo>
                  <a:pt x="428" y="1137"/>
                </a:lnTo>
                <a:lnTo>
                  <a:pt x="422" y="1124"/>
                </a:lnTo>
                <a:lnTo>
                  <a:pt x="418" y="1111"/>
                </a:lnTo>
                <a:lnTo>
                  <a:pt x="413" y="1096"/>
                </a:lnTo>
                <a:lnTo>
                  <a:pt x="412" y="1083"/>
                </a:lnTo>
                <a:lnTo>
                  <a:pt x="411" y="1069"/>
                </a:lnTo>
                <a:lnTo>
                  <a:pt x="412" y="1054"/>
                </a:lnTo>
                <a:lnTo>
                  <a:pt x="415" y="1041"/>
                </a:lnTo>
                <a:lnTo>
                  <a:pt x="418" y="1029"/>
                </a:lnTo>
                <a:lnTo>
                  <a:pt x="422" y="1015"/>
                </a:lnTo>
                <a:lnTo>
                  <a:pt x="428" y="1004"/>
                </a:lnTo>
                <a:lnTo>
                  <a:pt x="435" y="991"/>
                </a:lnTo>
                <a:lnTo>
                  <a:pt x="443" y="981"/>
                </a:lnTo>
                <a:lnTo>
                  <a:pt x="452" y="971"/>
                </a:lnTo>
                <a:lnTo>
                  <a:pt x="462" y="961"/>
                </a:lnTo>
                <a:lnTo>
                  <a:pt x="473" y="953"/>
                </a:lnTo>
                <a:lnTo>
                  <a:pt x="484" y="946"/>
                </a:lnTo>
                <a:lnTo>
                  <a:pt x="497" y="940"/>
                </a:lnTo>
                <a:lnTo>
                  <a:pt x="510" y="935"/>
                </a:lnTo>
                <a:lnTo>
                  <a:pt x="525" y="932"/>
                </a:lnTo>
                <a:lnTo>
                  <a:pt x="538" y="930"/>
                </a:lnTo>
                <a:lnTo>
                  <a:pt x="552" y="928"/>
                </a:lnTo>
                <a:lnTo>
                  <a:pt x="566" y="930"/>
                </a:lnTo>
                <a:lnTo>
                  <a:pt x="580" y="932"/>
                </a:lnTo>
                <a:lnTo>
                  <a:pt x="592" y="935"/>
                </a:lnTo>
                <a:lnTo>
                  <a:pt x="606" y="940"/>
                </a:lnTo>
                <a:lnTo>
                  <a:pt x="617" y="945"/>
                </a:lnTo>
                <a:lnTo>
                  <a:pt x="629" y="952"/>
                </a:lnTo>
                <a:lnTo>
                  <a:pt x="639" y="960"/>
                </a:lnTo>
                <a:lnTo>
                  <a:pt x="650" y="969"/>
                </a:lnTo>
                <a:lnTo>
                  <a:pt x="660" y="979"/>
                </a:lnTo>
                <a:lnTo>
                  <a:pt x="668" y="990"/>
                </a:lnTo>
                <a:lnTo>
                  <a:pt x="675" y="1002"/>
                </a:lnTo>
                <a:lnTo>
                  <a:pt x="681" y="1014"/>
                </a:lnTo>
                <a:lnTo>
                  <a:pt x="686" y="1027"/>
                </a:lnTo>
                <a:lnTo>
                  <a:pt x="689" y="1041"/>
                </a:lnTo>
                <a:lnTo>
                  <a:pt x="691" y="1053"/>
                </a:lnTo>
                <a:lnTo>
                  <a:pt x="692" y="1066"/>
                </a:lnTo>
                <a:lnTo>
                  <a:pt x="692" y="1078"/>
                </a:lnTo>
                <a:lnTo>
                  <a:pt x="691" y="1090"/>
                </a:lnTo>
                <a:lnTo>
                  <a:pt x="688" y="1102"/>
                </a:lnTo>
                <a:lnTo>
                  <a:pt x="686" y="1114"/>
                </a:lnTo>
                <a:lnTo>
                  <a:pt x="681" y="1125"/>
                </a:lnTo>
                <a:lnTo>
                  <a:pt x="728" y="1147"/>
                </a:lnTo>
                <a:lnTo>
                  <a:pt x="776" y="1170"/>
                </a:lnTo>
                <a:lnTo>
                  <a:pt x="823" y="1194"/>
                </a:lnTo>
                <a:lnTo>
                  <a:pt x="870" y="1217"/>
                </a:lnTo>
                <a:lnTo>
                  <a:pt x="916" y="1243"/>
                </a:lnTo>
                <a:lnTo>
                  <a:pt x="962" y="1268"/>
                </a:lnTo>
                <a:lnTo>
                  <a:pt x="1007" y="1295"/>
                </a:lnTo>
                <a:lnTo>
                  <a:pt x="1052" y="1321"/>
                </a:lnTo>
                <a:lnTo>
                  <a:pt x="1142" y="1376"/>
                </a:lnTo>
                <a:lnTo>
                  <a:pt x="1229" y="1433"/>
                </a:lnTo>
                <a:lnTo>
                  <a:pt x="1314" y="1492"/>
                </a:lnTo>
                <a:lnTo>
                  <a:pt x="1399" y="1553"/>
                </a:lnTo>
                <a:lnTo>
                  <a:pt x="1479" y="1614"/>
                </a:lnTo>
                <a:lnTo>
                  <a:pt x="1560" y="1677"/>
                </a:lnTo>
                <a:lnTo>
                  <a:pt x="1638" y="1740"/>
                </a:lnTo>
                <a:lnTo>
                  <a:pt x="1715" y="1804"/>
                </a:lnTo>
                <a:lnTo>
                  <a:pt x="1788" y="1870"/>
                </a:lnTo>
                <a:lnTo>
                  <a:pt x="1860" y="1935"/>
                </a:lnTo>
                <a:lnTo>
                  <a:pt x="1929" y="2000"/>
                </a:lnTo>
                <a:lnTo>
                  <a:pt x="1997" y="2065"/>
                </a:lnTo>
                <a:lnTo>
                  <a:pt x="2063" y="2130"/>
                </a:lnTo>
                <a:lnTo>
                  <a:pt x="2126" y="2195"/>
                </a:lnTo>
                <a:lnTo>
                  <a:pt x="2187" y="2259"/>
                </a:lnTo>
                <a:lnTo>
                  <a:pt x="2245" y="2322"/>
                </a:lnTo>
                <a:lnTo>
                  <a:pt x="2300" y="2383"/>
                </a:lnTo>
                <a:lnTo>
                  <a:pt x="2354" y="2443"/>
                </a:lnTo>
                <a:lnTo>
                  <a:pt x="2405" y="2503"/>
                </a:lnTo>
                <a:lnTo>
                  <a:pt x="2453" y="2559"/>
                </a:lnTo>
                <a:lnTo>
                  <a:pt x="2499" y="2614"/>
                </a:lnTo>
                <a:lnTo>
                  <a:pt x="2542" y="2668"/>
                </a:lnTo>
                <a:lnTo>
                  <a:pt x="2621" y="2766"/>
                </a:lnTo>
                <a:lnTo>
                  <a:pt x="2687" y="2853"/>
                </a:lnTo>
                <a:lnTo>
                  <a:pt x="2742" y="2929"/>
                </a:lnTo>
                <a:lnTo>
                  <a:pt x="2750" y="2918"/>
                </a:lnTo>
                <a:lnTo>
                  <a:pt x="2758" y="2909"/>
                </a:lnTo>
                <a:lnTo>
                  <a:pt x="2768" y="2902"/>
                </a:lnTo>
                <a:lnTo>
                  <a:pt x="2777" y="2897"/>
                </a:lnTo>
                <a:close/>
              </a:path>
            </a:pathLst>
          </a:custGeom>
          <a:solidFill>
            <a:schemeClr val="bg1">
              <a:alpha val="60000"/>
            </a:schemeClr>
          </a:solidFill>
          <a:ln>
            <a:noFill/>
          </a:ln>
          <a:extLst>
            <a:ext uri="{91240B29-F687-4F45-9708-019B960494DF}">
              <a14:hiddenLine xmlns:a14="http://schemas.microsoft.com/office/drawing/2010/main" w="9525">
                <a:solidFill>
                  <a:srgbClr val="000000"/>
                </a:solidFill>
                <a:round/>
              </a14:hiddenLine>
            </a:ext>
          </a:extLst>
        </p:spPr>
        <p:txBody>
          <a:bodyPr tIns="360000"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pPr algn="ctr">
              <a:defRPr/>
            </a:pPr>
            <a:endParaRPr lang="zh-CN" altLang="en-US" dirty="0">
              <a:solidFill>
                <a:srgbClr val="FFFFFF"/>
              </a:solidFill>
            </a:endParaRPr>
          </a:p>
        </p:txBody>
      </p:sp>
      <p:pic>
        <p:nvPicPr>
          <p:cNvPr id="9" name="图片 8" descr="预览图_千图网_编号32606177"/>
          <p:cNvPicPr>
            <a:picLocks noChangeAspect="1"/>
          </p:cNvPicPr>
          <p:nvPr/>
        </p:nvPicPr>
        <p:blipFill>
          <a:blip r:embed="rId2">
            <a:lum bright="-60000" contrast="-12000"/>
          </a:blip>
          <a:srcRect l="1880" t="2441" r="30631" b="3214"/>
          <a:stretch>
            <a:fillRect/>
          </a:stretch>
        </p:blipFill>
        <p:spPr>
          <a:xfrm rot="3420000">
            <a:off x="4337685" y="157480"/>
            <a:ext cx="372110" cy="1451610"/>
          </a:xfrm>
          <a:prstGeom prst="rect">
            <a:avLst/>
          </a:prstGeom>
        </p:spPr>
      </p:pic>
      <p:pic>
        <p:nvPicPr>
          <p:cNvPr id="8" name="图片 7" descr="预览图_千图网_编号32606177"/>
          <p:cNvPicPr>
            <a:picLocks noChangeAspect="1"/>
          </p:cNvPicPr>
          <p:nvPr/>
        </p:nvPicPr>
        <p:blipFill>
          <a:blip r:embed="rId2">
            <a:lum bright="-60000" contrast="-12000"/>
          </a:blip>
          <a:srcRect l="1880" t="2441" r="30631" b="3214"/>
          <a:stretch>
            <a:fillRect/>
          </a:stretch>
        </p:blipFill>
        <p:spPr>
          <a:xfrm rot="18240000">
            <a:off x="2921635" y="256540"/>
            <a:ext cx="372110" cy="145161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D3CDB7"/>
        </a:solidFill>
        <a:effectLst/>
      </p:bgPr>
    </p:bg>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24765"/>
            <a:ext cx="9144000" cy="51638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pic>
        <p:nvPicPr>
          <p:cNvPr id="3" name="图片 2"/>
          <p:cNvPicPr>
            <a:picLocks noChangeAspect="1"/>
          </p:cNvPicPr>
          <p:nvPr/>
        </p:nvPicPr>
        <p:blipFill>
          <a:blip r:embed="rId1"/>
          <a:stretch>
            <a:fillRect/>
          </a:stretch>
        </p:blipFill>
        <p:spPr>
          <a:xfrm>
            <a:off x="857250" y="847725"/>
            <a:ext cx="2574290" cy="2054860"/>
          </a:xfrm>
          <a:prstGeom prst="rect">
            <a:avLst/>
          </a:prstGeom>
          <a:ln w="12700">
            <a:noFill/>
          </a:ln>
        </p:spPr>
      </p:pic>
      <p:pic>
        <p:nvPicPr>
          <p:cNvPr id="20" name="图片 19"/>
          <p:cNvPicPr>
            <a:picLocks noChangeAspect="1"/>
          </p:cNvPicPr>
          <p:nvPr/>
        </p:nvPicPr>
        <p:blipFill>
          <a:blip r:embed="rId2"/>
          <a:srcRect b="38690"/>
          <a:stretch>
            <a:fillRect/>
          </a:stretch>
        </p:blipFill>
        <p:spPr>
          <a:xfrm>
            <a:off x="1040130" y="3226435"/>
            <a:ext cx="5930265" cy="1913890"/>
          </a:xfrm>
          <a:prstGeom prst="rect">
            <a:avLst/>
          </a:prstGeom>
          <a:ln w="12700">
            <a:noFill/>
          </a:ln>
        </p:spPr>
      </p:pic>
      <p:pic>
        <p:nvPicPr>
          <p:cNvPr id="7" name="图片 6"/>
          <p:cNvPicPr>
            <a:picLocks noChangeAspect="1"/>
          </p:cNvPicPr>
          <p:nvPr/>
        </p:nvPicPr>
        <p:blipFill>
          <a:blip r:embed="rId1"/>
          <a:stretch>
            <a:fillRect/>
          </a:stretch>
        </p:blipFill>
        <p:spPr>
          <a:xfrm rot="21060000">
            <a:off x="3654425" y="1149985"/>
            <a:ext cx="2644775" cy="1061720"/>
          </a:xfrm>
          <a:prstGeom prst="rect">
            <a:avLst/>
          </a:prstGeom>
          <a:ln w="12700">
            <a:noFill/>
          </a:ln>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35" y="0"/>
            <a:ext cx="9144000" cy="5143500"/>
          </a:xfrm>
          <a:prstGeom prst="rect">
            <a:avLst/>
          </a:prstGeom>
          <a:solidFill>
            <a:srgbClr val="D3CDB7"/>
          </a:solidFill>
          <a:ln>
            <a:solidFill>
              <a:srgbClr val="D3CD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 name="图文框 3"/>
          <p:cNvSpPr/>
          <p:nvPr/>
        </p:nvSpPr>
        <p:spPr>
          <a:xfrm>
            <a:off x="1250950" y="934085"/>
            <a:ext cx="6641465" cy="3960495"/>
          </a:xfrm>
          <a:prstGeom prst="frame">
            <a:avLst>
              <a:gd name="adj1" fmla="val 3482"/>
            </a:avLst>
          </a:prstGeom>
          <a:solidFill>
            <a:srgbClr val="2C3F46"/>
          </a:solidFill>
          <a:ln>
            <a:noFill/>
          </a:ln>
          <a:effectLst>
            <a:outerShdw blurRad="63500" dist="50800" dir="2052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2" name="TextBox 11"/>
          <p:cNvSpPr txBox="1"/>
          <p:nvPr/>
        </p:nvSpPr>
        <p:spPr>
          <a:xfrm>
            <a:off x="3051175" y="118110"/>
            <a:ext cx="3041015" cy="645160"/>
          </a:xfrm>
          <a:prstGeom prst="rect">
            <a:avLst/>
          </a:prstGeom>
          <a:noFill/>
        </p:spPr>
        <p:txBody>
          <a:bodyPr wrap="square" rtlCol="0">
            <a:spAutoFit/>
          </a:bodyPr>
          <a:lstStyle/>
          <a:p>
            <a:r>
              <a:rPr lang="zh-CN" altLang="en-US" sz="3600" b="1" dirty="0"/>
              <a:t>影片主题建议</a:t>
            </a:r>
            <a:endParaRPr lang="zh-CN" altLang="en-US" sz="3600" b="1" dirty="0"/>
          </a:p>
        </p:txBody>
      </p:sp>
      <p:sp>
        <p:nvSpPr>
          <p:cNvPr id="13" name="TextBox 12"/>
          <p:cNvSpPr txBox="1"/>
          <p:nvPr/>
        </p:nvSpPr>
        <p:spPr>
          <a:xfrm>
            <a:off x="1070610" y="1418590"/>
            <a:ext cx="7002145" cy="2861310"/>
          </a:xfrm>
          <a:prstGeom prst="rect">
            <a:avLst/>
          </a:prstGeom>
          <a:noFill/>
        </p:spPr>
        <p:txBody>
          <a:bodyPr wrap="square" rtlCol="0">
            <a:spAutoFit/>
          </a:bodyPr>
          <a:lstStyle/>
          <a:p>
            <a:pPr algn="ctr">
              <a:lnSpc>
                <a:spcPct val="150000"/>
              </a:lnSpc>
            </a:pPr>
            <a:r>
              <a:rPr lang="zh-CN" altLang="en-US" sz="1200" b="1" dirty="0">
                <a:latin typeface="+mj-ea"/>
                <a:ea typeface="+mj-ea"/>
                <a:cs typeface="+mj-ea"/>
              </a:rPr>
              <a:t>表现的重点</a:t>
            </a:r>
            <a:endParaRPr lang="en-US" altLang="zh-CN" sz="1200" b="1" dirty="0">
              <a:latin typeface="+mj-ea"/>
              <a:ea typeface="+mj-ea"/>
              <a:cs typeface="+mj-ea"/>
            </a:endParaRPr>
          </a:p>
          <a:p>
            <a:pPr algn="ctr">
              <a:lnSpc>
                <a:spcPct val="150000"/>
              </a:lnSpc>
            </a:pPr>
            <a:endParaRPr lang="en-US" altLang="zh-CN" sz="1200" b="1" dirty="0">
              <a:latin typeface="+mj-ea"/>
              <a:ea typeface="+mj-ea"/>
              <a:cs typeface="+mj-ea"/>
            </a:endParaRPr>
          </a:p>
          <a:p>
            <a:pPr algn="ctr">
              <a:lnSpc>
                <a:spcPct val="150000"/>
              </a:lnSpc>
            </a:pPr>
            <a:r>
              <a:rPr lang="zh-CN" altLang="en-US" sz="1200" b="1" dirty="0">
                <a:latin typeface="+mj-ea"/>
                <a:ea typeface="+mj-ea"/>
                <a:cs typeface="+mj-ea"/>
              </a:rPr>
              <a:t>（重生希望、充满光明）</a:t>
            </a:r>
            <a:endParaRPr lang="zh-CN" altLang="en-US" sz="1200" b="1" dirty="0">
              <a:latin typeface="+mj-ea"/>
              <a:ea typeface="+mj-ea"/>
              <a:cs typeface="+mj-ea"/>
            </a:endParaRPr>
          </a:p>
          <a:p>
            <a:pPr algn="ctr">
              <a:lnSpc>
                <a:spcPct val="150000"/>
              </a:lnSpc>
            </a:pPr>
            <a:endParaRPr lang="zh-CN" altLang="en-US" sz="1200" b="1" dirty="0">
              <a:latin typeface="+mj-ea"/>
              <a:ea typeface="+mj-ea"/>
              <a:cs typeface="+mj-ea"/>
            </a:endParaRPr>
          </a:p>
          <a:p>
            <a:pPr algn="ctr">
              <a:lnSpc>
                <a:spcPct val="150000"/>
              </a:lnSpc>
            </a:pPr>
            <a:r>
              <a:rPr lang="zh-CN" altLang="en-US" sz="1200" b="1" dirty="0">
                <a:latin typeface="+mj-ea"/>
                <a:ea typeface="+mj-ea"/>
                <a:cs typeface="+mj-ea"/>
              </a:rPr>
              <a:t>整部影片的结构</a:t>
            </a:r>
            <a:endParaRPr lang="zh-CN" altLang="en-US" sz="1200" b="1" dirty="0">
              <a:latin typeface="+mj-ea"/>
              <a:ea typeface="+mj-ea"/>
              <a:cs typeface="+mj-ea"/>
            </a:endParaRPr>
          </a:p>
          <a:p>
            <a:pPr algn="ctr">
              <a:lnSpc>
                <a:spcPct val="150000"/>
              </a:lnSpc>
            </a:pPr>
            <a:endParaRPr lang="zh-CN" altLang="en-US" sz="1200" b="1" dirty="0">
              <a:latin typeface="+mj-ea"/>
              <a:ea typeface="+mj-ea"/>
              <a:cs typeface="+mj-ea"/>
            </a:endParaRPr>
          </a:p>
          <a:p>
            <a:pPr algn="ctr">
              <a:lnSpc>
                <a:spcPct val="150000"/>
              </a:lnSpc>
            </a:pPr>
            <a:r>
              <a:rPr lang="zh-CN" altLang="en-US" sz="1200" b="1" dirty="0">
                <a:latin typeface="+mj-ea"/>
                <a:ea typeface="+mj-ea"/>
                <a:cs typeface="+mj-ea"/>
                <a:sym typeface="+mn-ea"/>
              </a:rPr>
              <a:t>（起）现世开场</a:t>
            </a:r>
            <a:r>
              <a:rPr lang="en-US" altLang="zh-CN" sz="1200" b="1" dirty="0">
                <a:latin typeface="+mj-ea"/>
                <a:ea typeface="+mj-ea"/>
                <a:cs typeface="+mj-ea"/>
                <a:sym typeface="+mn-ea"/>
              </a:rPr>
              <a:t>—</a:t>
            </a:r>
            <a:r>
              <a:rPr lang="zh-CN" altLang="en-US" sz="1200" b="1" dirty="0">
                <a:latin typeface="+mj-ea"/>
                <a:ea typeface="+mj-ea"/>
                <a:cs typeface="+mj-ea"/>
                <a:sym typeface="+mn-ea"/>
              </a:rPr>
              <a:t>（承）点出轮回</a:t>
            </a:r>
            <a:r>
              <a:rPr lang="en-US" altLang="zh-CN" sz="1200" b="1" dirty="0">
                <a:latin typeface="+mj-ea"/>
                <a:ea typeface="+mj-ea"/>
                <a:cs typeface="+mj-ea"/>
                <a:sym typeface="+mn-ea"/>
              </a:rPr>
              <a:t>—</a:t>
            </a:r>
            <a:r>
              <a:rPr lang="zh-CN" altLang="en-US" sz="1200" b="1" dirty="0">
                <a:latin typeface="+mj-ea"/>
                <a:ea typeface="+mj-ea"/>
                <a:cs typeface="+mj-ea"/>
                <a:sym typeface="+mn-ea"/>
              </a:rPr>
              <a:t>（转）灵骨塔介绍</a:t>
            </a:r>
            <a:r>
              <a:rPr lang="en-US" altLang="zh-CN" sz="1200" b="1" dirty="0">
                <a:latin typeface="+mj-ea"/>
                <a:ea typeface="+mj-ea"/>
                <a:cs typeface="+mj-ea"/>
                <a:sym typeface="+mn-ea"/>
              </a:rPr>
              <a:t>—</a:t>
            </a:r>
            <a:r>
              <a:rPr lang="zh-CN" altLang="en-US" sz="1200" b="1" dirty="0">
                <a:latin typeface="+mj-ea"/>
                <a:ea typeface="+mj-ea"/>
                <a:cs typeface="+mj-ea"/>
                <a:sym typeface="+mn-ea"/>
              </a:rPr>
              <a:t>（合）来生向往</a:t>
            </a:r>
            <a:endParaRPr lang="zh-CN" altLang="en-US" sz="1200" b="1" dirty="0">
              <a:latin typeface="+mj-ea"/>
              <a:ea typeface="+mj-ea"/>
              <a:cs typeface="+mj-ea"/>
              <a:sym typeface="+mn-ea"/>
            </a:endParaRPr>
          </a:p>
          <a:p>
            <a:pPr algn="ctr">
              <a:lnSpc>
                <a:spcPct val="150000"/>
              </a:lnSpc>
            </a:pPr>
            <a:endParaRPr lang="zh-CN" altLang="en-US" sz="1200" b="1" dirty="0">
              <a:latin typeface="+mj-ea"/>
              <a:ea typeface="+mj-ea"/>
              <a:cs typeface="+mj-ea"/>
              <a:sym typeface="+mn-ea"/>
            </a:endParaRPr>
          </a:p>
          <a:p>
            <a:pPr algn="ctr">
              <a:lnSpc>
                <a:spcPct val="150000"/>
              </a:lnSpc>
            </a:pPr>
            <a:r>
              <a:rPr lang="zh-CN" altLang="en-US" sz="1200" b="1" dirty="0">
                <a:latin typeface="+mj-ea"/>
                <a:ea typeface="+mj-ea"/>
                <a:cs typeface="+mj-ea"/>
              </a:rPr>
              <a:t>确定文案</a:t>
            </a:r>
            <a:endParaRPr lang="zh-CN" altLang="en-US" sz="1200" dirty="0">
              <a:latin typeface="+mj-ea"/>
              <a:ea typeface="+mj-ea"/>
              <a:cs typeface="+mj-ea"/>
            </a:endParaRPr>
          </a:p>
          <a:p>
            <a:pPr algn="ctr">
              <a:lnSpc>
                <a:spcPct val="150000"/>
              </a:lnSpc>
            </a:pPr>
            <a:endParaRPr lang="zh-CN" altLang="en-US" sz="1200" dirty="0">
              <a:latin typeface="+mj-ea"/>
              <a:ea typeface="+mj-ea"/>
              <a:cs typeface="+mj-ea"/>
            </a:endParaRPr>
          </a:p>
        </p:txBody>
      </p:sp>
      <p:sp>
        <p:nvSpPr>
          <p:cNvPr id="20" name="矩形 19"/>
          <p:cNvSpPr/>
          <p:nvPr/>
        </p:nvSpPr>
        <p:spPr>
          <a:xfrm>
            <a:off x="8338185" y="4808220"/>
            <a:ext cx="179705" cy="119380"/>
          </a:xfrm>
          <a:prstGeom prst="rect">
            <a:avLst/>
          </a:prstGeom>
          <a:solidFill>
            <a:srgbClr val="2C3F46"/>
          </a:solidFill>
          <a:ln>
            <a:solidFill>
              <a:srgbClr val="2C3F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直线箭头"/>
          <p:cNvSpPr/>
          <p:nvPr/>
        </p:nvSpPr>
        <p:spPr>
          <a:xfrm rot="5400000">
            <a:off x="4444365" y="1863725"/>
            <a:ext cx="257810" cy="93980"/>
          </a:xfrm>
          <a:custGeom>
            <a:avLst/>
            <a:gdLst>
              <a:gd name="connsiteX0" fmla="*/ 360040 w 576064"/>
              <a:gd name="connsiteY0" fmla="*/ 0 h 250588"/>
              <a:gd name="connsiteX1" fmla="*/ 576064 w 576064"/>
              <a:gd name="connsiteY1" fmla="*/ 125294 h 250588"/>
              <a:gd name="connsiteX2" fmla="*/ 360040 w 576064"/>
              <a:gd name="connsiteY2" fmla="*/ 250588 h 250588"/>
              <a:gd name="connsiteX3" fmla="*/ 360040 w 576064"/>
              <a:gd name="connsiteY3" fmla="*/ 143294 h 250588"/>
              <a:gd name="connsiteX4" fmla="*/ 0 w 576064"/>
              <a:gd name="connsiteY4" fmla="*/ 143294 h 250588"/>
              <a:gd name="connsiteX5" fmla="*/ 0 w 576064"/>
              <a:gd name="connsiteY5" fmla="*/ 107294 h 250588"/>
              <a:gd name="connsiteX6" fmla="*/ 360040 w 576064"/>
              <a:gd name="connsiteY6" fmla="*/ 107294 h 250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064" h="250588">
                <a:moveTo>
                  <a:pt x="360040" y="0"/>
                </a:moveTo>
                <a:lnTo>
                  <a:pt x="576064" y="125294"/>
                </a:lnTo>
                <a:lnTo>
                  <a:pt x="360040" y="250588"/>
                </a:lnTo>
                <a:lnTo>
                  <a:pt x="360040" y="143294"/>
                </a:lnTo>
                <a:lnTo>
                  <a:pt x="0" y="143294"/>
                </a:lnTo>
                <a:lnTo>
                  <a:pt x="0" y="107294"/>
                </a:lnTo>
                <a:lnTo>
                  <a:pt x="360040" y="107294"/>
                </a:lnTo>
                <a:close/>
              </a:path>
            </a:pathLst>
          </a:cu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3" name="直线箭头"/>
          <p:cNvSpPr/>
          <p:nvPr/>
        </p:nvSpPr>
        <p:spPr>
          <a:xfrm rot="5400000">
            <a:off x="4443730" y="2379980"/>
            <a:ext cx="257810" cy="93980"/>
          </a:xfrm>
          <a:custGeom>
            <a:avLst/>
            <a:gdLst>
              <a:gd name="connsiteX0" fmla="*/ 360040 w 576064"/>
              <a:gd name="connsiteY0" fmla="*/ 0 h 250588"/>
              <a:gd name="connsiteX1" fmla="*/ 576064 w 576064"/>
              <a:gd name="connsiteY1" fmla="*/ 125294 h 250588"/>
              <a:gd name="connsiteX2" fmla="*/ 360040 w 576064"/>
              <a:gd name="connsiteY2" fmla="*/ 250588 h 250588"/>
              <a:gd name="connsiteX3" fmla="*/ 360040 w 576064"/>
              <a:gd name="connsiteY3" fmla="*/ 143294 h 250588"/>
              <a:gd name="connsiteX4" fmla="*/ 0 w 576064"/>
              <a:gd name="connsiteY4" fmla="*/ 143294 h 250588"/>
              <a:gd name="connsiteX5" fmla="*/ 0 w 576064"/>
              <a:gd name="connsiteY5" fmla="*/ 107294 h 250588"/>
              <a:gd name="connsiteX6" fmla="*/ 360040 w 576064"/>
              <a:gd name="connsiteY6" fmla="*/ 107294 h 250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064" h="250588">
                <a:moveTo>
                  <a:pt x="360040" y="0"/>
                </a:moveTo>
                <a:lnTo>
                  <a:pt x="576064" y="125294"/>
                </a:lnTo>
                <a:lnTo>
                  <a:pt x="360040" y="250588"/>
                </a:lnTo>
                <a:lnTo>
                  <a:pt x="360040" y="143294"/>
                </a:lnTo>
                <a:lnTo>
                  <a:pt x="0" y="143294"/>
                </a:lnTo>
                <a:lnTo>
                  <a:pt x="0" y="107294"/>
                </a:lnTo>
                <a:lnTo>
                  <a:pt x="360040" y="107294"/>
                </a:lnTo>
                <a:close/>
              </a:path>
            </a:pathLst>
          </a:cu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5" name="直线箭头"/>
          <p:cNvSpPr/>
          <p:nvPr/>
        </p:nvSpPr>
        <p:spPr>
          <a:xfrm rot="5400000">
            <a:off x="4443730" y="2913380"/>
            <a:ext cx="257810" cy="93980"/>
          </a:xfrm>
          <a:custGeom>
            <a:avLst/>
            <a:gdLst>
              <a:gd name="connsiteX0" fmla="*/ 360040 w 576064"/>
              <a:gd name="connsiteY0" fmla="*/ 0 h 250588"/>
              <a:gd name="connsiteX1" fmla="*/ 576064 w 576064"/>
              <a:gd name="connsiteY1" fmla="*/ 125294 h 250588"/>
              <a:gd name="connsiteX2" fmla="*/ 360040 w 576064"/>
              <a:gd name="connsiteY2" fmla="*/ 250588 h 250588"/>
              <a:gd name="connsiteX3" fmla="*/ 360040 w 576064"/>
              <a:gd name="connsiteY3" fmla="*/ 143294 h 250588"/>
              <a:gd name="connsiteX4" fmla="*/ 0 w 576064"/>
              <a:gd name="connsiteY4" fmla="*/ 143294 h 250588"/>
              <a:gd name="connsiteX5" fmla="*/ 0 w 576064"/>
              <a:gd name="connsiteY5" fmla="*/ 107294 h 250588"/>
              <a:gd name="connsiteX6" fmla="*/ 360040 w 576064"/>
              <a:gd name="connsiteY6" fmla="*/ 107294 h 250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064" h="250588">
                <a:moveTo>
                  <a:pt x="360040" y="0"/>
                </a:moveTo>
                <a:lnTo>
                  <a:pt x="576064" y="125294"/>
                </a:lnTo>
                <a:lnTo>
                  <a:pt x="360040" y="250588"/>
                </a:lnTo>
                <a:lnTo>
                  <a:pt x="360040" y="143294"/>
                </a:lnTo>
                <a:lnTo>
                  <a:pt x="0" y="143294"/>
                </a:lnTo>
                <a:lnTo>
                  <a:pt x="0" y="107294"/>
                </a:lnTo>
                <a:lnTo>
                  <a:pt x="360040" y="107294"/>
                </a:lnTo>
                <a:close/>
              </a:path>
            </a:pathLst>
          </a:cu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6" name="直线箭头"/>
          <p:cNvSpPr/>
          <p:nvPr/>
        </p:nvSpPr>
        <p:spPr>
          <a:xfrm rot="5400000">
            <a:off x="4443730" y="3484880"/>
            <a:ext cx="257810" cy="93980"/>
          </a:xfrm>
          <a:custGeom>
            <a:avLst/>
            <a:gdLst>
              <a:gd name="connsiteX0" fmla="*/ 360040 w 576064"/>
              <a:gd name="connsiteY0" fmla="*/ 0 h 250588"/>
              <a:gd name="connsiteX1" fmla="*/ 576064 w 576064"/>
              <a:gd name="connsiteY1" fmla="*/ 125294 h 250588"/>
              <a:gd name="connsiteX2" fmla="*/ 360040 w 576064"/>
              <a:gd name="connsiteY2" fmla="*/ 250588 h 250588"/>
              <a:gd name="connsiteX3" fmla="*/ 360040 w 576064"/>
              <a:gd name="connsiteY3" fmla="*/ 143294 h 250588"/>
              <a:gd name="connsiteX4" fmla="*/ 0 w 576064"/>
              <a:gd name="connsiteY4" fmla="*/ 143294 h 250588"/>
              <a:gd name="connsiteX5" fmla="*/ 0 w 576064"/>
              <a:gd name="connsiteY5" fmla="*/ 107294 h 250588"/>
              <a:gd name="connsiteX6" fmla="*/ 360040 w 576064"/>
              <a:gd name="connsiteY6" fmla="*/ 107294 h 250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064" h="250588">
                <a:moveTo>
                  <a:pt x="360040" y="0"/>
                </a:moveTo>
                <a:lnTo>
                  <a:pt x="576064" y="125294"/>
                </a:lnTo>
                <a:lnTo>
                  <a:pt x="360040" y="250588"/>
                </a:lnTo>
                <a:lnTo>
                  <a:pt x="360040" y="143294"/>
                </a:lnTo>
                <a:lnTo>
                  <a:pt x="0" y="143294"/>
                </a:lnTo>
                <a:lnTo>
                  <a:pt x="0" y="107294"/>
                </a:lnTo>
                <a:lnTo>
                  <a:pt x="360040" y="107294"/>
                </a:lnTo>
                <a:close/>
              </a:path>
            </a:pathLst>
          </a:cu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Tree>
  </p:cSld>
  <p:clrMapOvr>
    <a:masterClrMapping/>
  </p:clrMapOvr>
  <p:transition spd="slow" advClick="0" advTm="5000">
    <p:push dir="d"/>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D3CDB7"/>
        </a:solidFill>
        <a:effectLst/>
      </p:bgPr>
    </p:bg>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sp>
        <p:nvSpPr>
          <p:cNvPr id="4" name="椭圆 3"/>
          <p:cNvSpPr/>
          <p:nvPr/>
        </p:nvSpPr>
        <p:spPr>
          <a:xfrm>
            <a:off x="155575" y="225425"/>
            <a:ext cx="705485" cy="746760"/>
          </a:xfrm>
          <a:prstGeom prst="ellipse">
            <a:avLst/>
          </a:prstGeom>
          <a:noFill/>
          <a:ln>
            <a:solidFill>
              <a:srgbClr val="D3CDB7"/>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302895" y="414655"/>
            <a:ext cx="411480" cy="368300"/>
          </a:xfrm>
          <a:prstGeom prst="rect">
            <a:avLst/>
          </a:prstGeom>
          <a:noFill/>
        </p:spPr>
        <p:txBody>
          <a:bodyPr wrap="none" rtlCol="0">
            <a:spAutoFit/>
          </a:bodyPr>
          <a:p>
            <a:r>
              <a:rPr lang="zh-CN" altLang="en-US">
                <a:solidFill>
                  <a:srgbClr val="D3CDB7"/>
                </a:solidFill>
              </a:rPr>
              <a:t>承</a:t>
            </a:r>
            <a:endParaRPr lang="zh-CN" altLang="en-US">
              <a:solidFill>
                <a:srgbClr val="D3CDB7"/>
              </a:solidFill>
            </a:endParaRPr>
          </a:p>
        </p:txBody>
      </p:sp>
      <p:pic>
        <p:nvPicPr>
          <p:cNvPr id="3" name="图片 2"/>
          <p:cNvPicPr>
            <a:picLocks noChangeAspect="1"/>
          </p:cNvPicPr>
          <p:nvPr/>
        </p:nvPicPr>
        <p:blipFill>
          <a:blip r:embed="rId1"/>
          <a:srcRect l="1021"/>
          <a:stretch>
            <a:fillRect/>
          </a:stretch>
        </p:blipFill>
        <p:spPr>
          <a:xfrm>
            <a:off x="0" y="-24765"/>
            <a:ext cx="9144000" cy="5160010"/>
          </a:xfrm>
          <a:prstGeom prst="rect">
            <a:avLst/>
          </a:prstGeom>
        </p:spPr>
      </p:pic>
      <p:pic>
        <p:nvPicPr>
          <p:cNvPr id="7" name="图片 6" descr="预览图_千图网_编号32606177"/>
          <p:cNvPicPr>
            <a:picLocks noChangeAspect="1"/>
          </p:cNvPicPr>
          <p:nvPr/>
        </p:nvPicPr>
        <p:blipFill>
          <a:blip r:embed="rId2">
            <a:lum bright="-24000" contrast="-12000"/>
          </a:blip>
          <a:srcRect l="1880" t="2441" r="27339" b="425"/>
          <a:stretch>
            <a:fillRect/>
          </a:stretch>
        </p:blipFill>
        <p:spPr>
          <a:xfrm rot="3480000" flipH="1">
            <a:off x="2998470" y="2344420"/>
            <a:ext cx="442595" cy="60833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D3CDB7"/>
        </a:solidFill>
        <a:effectLst/>
      </p:bgPr>
    </p:bg>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pic>
        <p:nvPicPr>
          <p:cNvPr id="6" name="图片 5"/>
          <p:cNvPicPr>
            <a:picLocks noChangeAspect="1"/>
          </p:cNvPicPr>
          <p:nvPr/>
        </p:nvPicPr>
        <p:blipFill>
          <a:blip r:embed="rId1"/>
          <a:stretch>
            <a:fillRect/>
          </a:stretch>
        </p:blipFill>
        <p:spPr>
          <a:xfrm>
            <a:off x="0" y="-24765"/>
            <a:ext cx="9144000" cy="516445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D3CDB7"/>
        </a:solidFill>
        <a:effectLst/>
      </p:bgPr>
    </p:bg>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pic>
        <p:nvPicPr>
          <p:cNvPr id="4" name="图片 3" descr="VCG41168340092"/>
          <p:cNvPicPr>
            <a:picLocks noChangeAspect="1"/>
          </p:cNvPicPr>
          <p:nvPr/>
        </p:nvPicPr>
        <p:blipFill>
          <a:blip r:embed="rId1"/>
          <a:srcRect b="6099"/>
          <a:stretch>
            <a:fillRect/>
          </a:stretch>
        </p:blipFill>
        <p:spPr>
          <a:xfrm>
            <a:off x="0" y="-24765"/>
            <a:ext cx="9144000" cy="516509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D3CDB7"/>
        </a:solidFill>
        <a:effectLst/>
      </p:bgPr>
    </p:bg>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24765"/>
            <a:ext cx="9144000" cy="5163820"/>
          </a:xfrm>
          <a:prstGeom prst="rect">
            <a:avLst/>
          </a:prstGeom>
          <a:solidFill>
            <a:srgbClr val="E5E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pic>
        <p:nvPicPr>
          <p:cNvPr id="4" name="图片 3" descr="9d71ecd94589e025dcc3c4ab084dae6"/>
          <p:cNvPicPr>
            <a:picLocks noChangeAspect="1"/>
          </p:cNvPicPr>
          <p:nvPr/>
        </p:nvPicPr>
        <p:blipFill>
          <a:blip r:embed="rId1"/>
          <a:stretch>
            <a:fillRect/>
          </a:stretch>
        </p:blipFill>
        <p:spPr>
          <a:xfrm>
            <a:off x="0" y="-48895"/>
            <a:ext cx="9144000" cy="52070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D3CDB7"/>
        </a:solidFill>
        <a:effectLst/>
      </p:bgPr>
    </p:bg>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pic>
        <p:nvPicPr>
          <p:cNvPr id="6" name="图片 5"/>
          <p:cNvPicPr/>
          <p:nvPr/>
        </p:nvPicPr>
        <p:blipFill>
          <a:blip r:embed="rId1"/>
          <a:srcRect l="1161" r="2719"/>
          <a:stretch>
            <a:fillRect/>
          </a:stretch>
        </p:blipFill>
        <p:spPr>
          <a:xfrm>
            <a:off x="0" y="-24765"/>
            <a:ext cx="9144000" cy="5165090"/>
          </a:xfrm>
          <a:prstGeom prst="rect">
            <a:avLst/>
          </a:prstGeom>
          <a:ln w="12700">
            <a:solidFill>
              <a:srgbClr val="D3CDB7"/>
            </a:solidFill>
          </a:ln>
        </p:spPr>
      </p:pic>
      <p:pic>
        <p:nvPicPr>
          <p:cNvPr id="3" name="图片 2" descr="未标题-2"/>
          <p:cNvPicPr>
            <a:picLocks noChangeAspect="1"/>
          </p:cNvPicPr>
          <p:nvPr/>
        </p:nvPicPr>
        <p:blipFill>
          <a:blip r:embed="rId2"/>
          <a:srcRect l="41081" t="36415" r="36765" b="25478"/>
          <a:stretch>
            <a:fillRect/>
          </a:stretch>
        </p:blipFill>
        <p:spPr>
          <a:xfrm>
            <a:off x="3215640" y="1713865"/>
            <a:ext cx="2415540" cy="215201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D3CDB7"/>
        </a:solidFill>
        <a:effectLst/>
      </p:bgPr>
    </p:bg>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pic>
        <p:nvPicPr>
          <p:cNvPr id="7" name="图片 6"/>
          <p:cNvPicPr>
            <a:picLocks noChangeAspect="1"/>
          </p:cNvPicPr>
          <p:nvPr/>
        </p:nvPicPr>
        <p:blipFill>
          <a:blip r:embed="rId1"/>
          <a:srcRect t="517"/>
          <a:stretch>
            <a:fillRect/>
          </a:stretch>
        </p:blipFill>
        <p:spPr>
          <a:xfrm>
            <a:off x="-635" y="-24765"/>
            <a:ext cx="9168765" cy="5178425"/>
          </a:xfrm>
          <a:prstGeom prst="rect">
            <a:avLst/>
          </a:prstGeom>
          <a:ln w="12700">
            <a:noFill/>
          </a:ln>
        </p:spPr>
      </p:pic>
      <p:pic>
        <p:nvPicPr>
          <p:cNvPr id="3" name="图片 2"/>
          <p:cNvPicPr>
            <a:picLocks noChangeAspect="1"/>
          </p:cNvPicPr>
          <p:nvPr/>
        </p:nvPicPr>
        <p:blipFill>
          <a:blip r:embed="rId1"/>
          <a:srcRect t="517"/>
          <a:stretch>
            <a:fillRect/>
          </a:stretch>
        </p:blipFill>
        <p:spPr>
          <a:xfrm>
            <a:off x="965200" y="-24765"/>
            <a:ext cx="7708900" cy="5164455"/>
          </a:xfrm>
          <a:prstGeom prst="rect">
            <a:avLst/>
          </a:prstGeom>
          <a:ln w="12700">
            <a:noFill/>
          </a:ln>
        </p:spPr>
      </p:pic>
      <p:pic>
        <p:nvPicPr>
          <p:cNvPr id="8" name="图片 7" descr="8d56b623eb6cd8fc42f58b1a71e114da"/>
          <p:cNvPicPr>
            <a:picLocks noChangeAspect="1"/>
          </p:cNvPicPr>
          <p:nvPr/>
        </p:nvPicPr>
        <p:blipFill>
          <a:blip r:embed="rId2"/>
          <a:stretch>
            <a:fillRect/>
          </a:stretch>
        </p:blipFill>
        <p:spPr>
          <a:xfrm rot="1140000" flipH="1">
            <a:off x="5102225" y="2106295"/>
            <a:ext cx="652780" cy="118554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D3CDB7"/>
        </a:solidFill>
        <a:effectLst/>
      </p:bgPr>
    </p:bg>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pic>
        <p:nvPicPr>
          <p:cNvPr id="12" name="图片 11"/>
          <p:cNvPicPr/>
          <p:nvPr/>
        </p:nvPicPr>
        <p:blipFill>
          <a:blip r:embed="rId1"/>
          <a:stretch>
            <a:fillRect/>
          </a:stretch>
        </p:blipFill>
        <p:spPr>
          <a:xfrm>
            <a:off x="0" y="-24765"/>
            <a:ext cx="9144000" cy="5165090"/>
          </a:xfrm>
          <a:prstGeom prst="rect">
            <a:avLst/>
          </a:prstGeom>
          <a:ln w="12700">
            <a:noFill/>
          </a:ln>
        </p:spPr>
      </p:pic>
      <p:pic>
        <p:nvPicPr>
          <p:cNvPr id="6" name="图片 5" descr="8d56b623eb6cd8fc42f58b1a71e114da"/>
          <p:cNvPicPr>
            <a:picLocks noChangeAspect="1"/>
          </p:cNvPicPr>
          <p:nvPr/>
        </p:nvPicPr>
        <p:blipFill>
          <a:blip r:embed="rId2"/>
          <a:stretch>
            <a:fillRect/>
          </a:stretch>
        </p:blipFill>
        <p:spPr>
          <a:xfrm rot="19320000">
            <a:off x="1528445" y="1571625"/>
            <a:ext cx="1101725" cy="20002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D3CDB7"/>
        </a:solidFill>
        <a:effectLst/>
      </p:bgPr>
    </p:bg>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sp>
        <p:nvSpPr>
          <p:cNvPr id="4" name="椭圆 3"/>
          <p:cNvSpPr/>
          <p:nvPr/>
        </p:nvSpPr>
        <p:spPr>
          <a:xfrm>
            <a:off x="155575" y="225425"/>
            <a:ext cx="705485" cy="746760"/>
          </a:xfrm>
          <a:prstGeom prst="ellipse">
            <a:avLst/>
          </a:prstGeom>
          <a:noFill/>
          <a:ln>
            <a:solidFill>
              <a:srgbClr val="D3CDB7"/>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302895" y="414655"/>
            <a:ext cx="411480" cy="368300"/>
          </a:xfrm>
          <a:prstGeom prst="rect">
            <a:avLst/>
          </a:prstGeom>
          <a:noFill/>
        </p:spPr>
        <p:txBody>
          <a:bodyPr wrap="none" rtlCol="0">
            <a:spAutoFit/>
          </a:bodyPr>
          <a:p>
            <a:r>
              <a:rPr lang="zh-CN" altLang="en-US">
                <a:solidFill>
                  <a:srgbClr val="D3CDB7"/>
                </a:solidFill>
              </a:rPr>
              <a:t>转</a:t>
            </a:r>
            <a:endParaRPr lang="zh-CN" altLang="en-US">
              <a:solidFill>
                <a:srgbClr val="D3CDB7"/>
              </a:solidFill>
            </a:endParaRPr>
          </a:p>
        </p:txBody>
      </p:sp>
      <p:pic>
        <p:nvPicPr>
          <p:cNvPr id="6" name="图片 5" descr="58pic_534e4792c2176"/>
          <p:cNvPicPr>
            <a:picLocks noChangeAspect="1"/>
          </p:cNvPicPr>
          <p:nvPr/>
        </p:nvPicPr>
        <p:blipFill>
          <a:blip r:embed="rId1"/>
          <a:srcRect t="104" b="60626"/>
          <a:stretch>
            <a:fillRect/>
          </a:stretch>
        </p:blipFill>
        <p:spPr>
          <a:xfrm>
            <a:off x="0" y="-24765"/>
            <a:ext cx="9144000" cy="5163185"/>
          </a:xfrm>
          <a:prstGeom prst="rect">
            <a:avLst/>
          </a:prstGeom>
        </p:spPr>
      </p:pic>
      <p:pic>
        <p:nvPicPr>
          <p:cNvPr id="7" name="图片 6" descr="8d56b623eb6cd8fc42f58b1a71e114da"/>
          <p:cNvPicPr>
            <a:picLocks noChangeAspect="1"/>
          </p:cNvPicPr>
          <p:nvPr/>
        </p:nvPicPr>
        <p:blipFill>
          <a:blip r:embed="rId2"/>
          <a:stretch>
            <a:fillRect/>
          </a:stretch>
        </p:blipFill>
        <p:spPr>
          <a:xfrm rot="20820000">
            <a:off x="6410960" y="2661920"/>
            <a:ext cx="820420" cy="149034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D3CDB7"/>
        </a:solidFill>
        <a:effectLst/>
      </p:bgPr>
    </p:bg>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pic>
        <p:nvPicPr>
          <p:cNvPr id="6" name="图片 5" descr="VCG41200195262-001"/>
          <p:cNvPicPr>
            <a:picLocks noChangeAspect="1"/>
          </p:cNvPicPr>
          <p:nvPr/>
        </p:nvPicPr>
        <p:blipFill>
          <a:blip r:embed="rId1"/>
          <a:srcRect b="5314"/>
          <a:stretch>
            <a:fillRect/>
          </a:stretch>
        </p:blipFill>
        <p:spPr>
          <a:xfrm>
            <a:off x="0" y="-24765"/>
            <a:ext cx="9144000" cy="516509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D3CDB7"/>
        </a:solidFill>
        <a:effectLst/>
      </p:bgPr>
    </p:bg>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sp>
        <p:nvSpPr>
          <p:cNvPr id="4" name="椭圆 3"/>
          <p:cNvSpPr/>
          <p:nvPr/>
        </p:nvSpPr>
        <p:spPr>
          <a:xfrm>
            <a:off x="155575" y="225425"/>
            <a:ext cx="705485" cy="746760"/>
          </a:xfrm>
          <a:prstGeom prst="ellipse">
            <a:avLst/>
          </a:prstGeom>
          <a:noFill/>
          <a:ln>
            <a:solidFill>
              <a:srgbClr val="D3CDB7"/>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302895" y="414655"/>
            <a:ext cx="411480" cy="368300"/>
          </a:xfrm>
          <a:prstGeom prst="rect">
            <a:avLst/>
          </a:prstGeom>
          <a:noFill/>
        </p:spPr>
        <p:txBody>
          <a:bodyPr wrap="none" rtlCol="0">
            <a:spAutoFit/>
          </a:bodyPr>
          <a:p>
            <a:r>
              <a:rPr lang="zh-CN" altLang="en-US">
                <a:solidFill>
                  <a:srgbClr val="D3CDB7"/>
                </a:solidFill>
              </a:rPr>
              <a:t>合</a:t>
            </a:r>
            <a:endParaRPr lang="zh-CN" altLang="en-US">
              <a:solidFill>
                <a:srgbClr val="D3CDB7"/>
              </a:solidFill>
            </a:endParaRPr>
          </a:p>
        </p:txBody>
      </p:sp>
      <p:pic>
        <p:nvPicPr>
          <p:cNvPr id="6" name="图片 5" descr="53c906cee6d35"/>
          <p:cNvPicPr>
            <a:picLocks noChangeAspect="1"/>
          </p:cNvPicPr>
          <p:nvPr/>
        </p:nvPicPr>
        <p:blipFill>
          <a:blip r:embed="rId1"/>
          <a:stretch>
            <a:fillRect/>
          </a:stretch>
        </p:blipFill>
        <p:spPr>
          <a:xfrm>
            <a:off x="0" y="-24765"/>
            <a:ext cx="10058400" cy="6705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35" y="0"/>
            <a:ext cx="9144000" cy="5143500"/>
          </a:xfrm>
          <a:prstGeom prst="rect">
            <a:avLst/>
          </a:prstGeom>
          <a:solidFill>
            <a:srgbClr val="D3CDB7"/>
          </a:solidFill>
          <a:ln>
            <a:solidFill>
              <a:srgbClr val="D3CD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 name="图文框 3"/>
          <p:cNvSpPr/>
          <p:nvPr/>
        </p:nvSpPr>
        <p:spPr>
          <a:xfrm>
            <a:off x="1250950" y="934085"/>
            <a:ext cx="6641465" cy="3960495"/>
          </a:xfrm>
          <a:prstGeom prst="frame">
            <a:avLst>
              <a:gd name="adj1" fmla="val 3482"/>
            </a:avLst>
          </a:prstGeom>
          <a:solidFill>
            <a:srgbClr val="2C3F46"/>
          </a:solidFill>
          <a:ln>
            <a:noFill/>
          </a:ln>
          <a:effectLst>
            <a:outerShdw blurRad="63500" dist="50800" dir="2052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2" name="TextBox 11"/>
          <p:cNvSpPr txBox="1"/>
          <p:nvPr/>
        </p:nvSpPr>
        <p:spPr>
          <a:xfrm>
            <a:off x="3051175" y="118110"/>
            <a:ext cx="3041015" cy="645160"/>
          </a:xfrm>
          <a:prstGeom prst="rect">
            <a:avLst/>
          </a:prstGeom>
          <a:noFill/>
        </p:spPr>
        <p:txBody>
          <a:bodyPr wrap="square" rtlCol="0">
            <a:spAutoFit/>
          </a:bodyPr>
          <a:lstStyle/>
          <a:p>
            <a:r>
              <a:rPr lang="zh-CN" altLang="en-US" sz="3600" b="1" dirty="0"/>
              <a:t>影片文案建议</a:t>
            </a:r>
            <a:endParaRPr lang="en-US" altLang="zh-CN" sz="3600" b="1" dirty="0"/>
          </a:p>
        </p:txBody>
      </p:sp>
      <p:sp>
        <p:nvSpPr>
          <p:cNvPr id="13" name="TextBox 12"/>
          <p:cNvSpPr txBox="1"/>
          <p:nvPr/>
        </p:nvSpPr>
        <p:spPr>
          <a:xfrm>
            <a:off x="3623945" y="1369695"/>
            <a:ext cx="1897380" cy="2995930"/>
          </a:xfrm>
          <a:prstGeom prst="rect">
            <a:avLst/>
          </a:prstGeom>
          <a:noFill/>
        </p:spPr>
        <p:txBody>
          <a:bodyPr wrap="square" rtlCol="0">
            <a:spAutoFit/>
          </a:bodyPr>
          <a:lstStyle/>
          <a:p>
            <a:pPr algn="ctr">
              <a:lnSpc>
                <a:spcPct val="150000"/>
              </a:lnSpc>
            </a:pPr>
            <a:r>
              <a:rPr lang="zh-CN" altLang="en-US" sz="1600" b="1">
                <a:solidFill>
                  <a:srgbClr val="2C3F46"/>
                </a:solidFill>
                <a:sym typeface="+mn-ea"/>
              </a:rPr>
              <a:t>光阴很短暂吗？</a:t>
            </a:r>
            <a:endParaRPr lang="zh-CN" altLang="en-US" sz="1600" b="1">
              <a:solidFill>
                <a:srgbClr val="2C3F46"/>
              </a:solidFill>
            </a:endParaRPr>
          </a:p>
          <a:p>
            <a:pPr algn="ctr">
              <a:lnSpc>
                <a:spcPct val="150000"/>
              </a:lnSpc>
            </a:pPr>
            <a:r>
              <a:rPr lang="zh-CN" altLang="en-US" sz="1600" b="1">
                <a:solidFill>
                  <a:srgbClr val="2C3F46"/>
                </a:solidFill>
                <a:sym typeface="+mn-ea"/>
              </a:rPr>
              <a:t>生命有终点吗？</a:t>
            </a:r>
            <a:endParaRPr lang="zh-CN" altLang="en-US" sz="1600" b="1">
              <a:solidFill>
                <a:srgbClr val="2C3F46"/>
              </a:solidFill>
            </a:endParaRPr>
          </a:p>
          <a:p>
            <a:pPr algn="ctr">
              <a:lnSpc>
                <a:spcPct val="150000"/>
              </a:lnSpc>
            </a:pPr>
            <a:r>
              <a:rPr lang="zh-CN" altLang="en-US" sz="1600" b="1">
                <a:solidFill>
                  <a:srgbClr val="2C3F46"/>
                </a:solidFill>
                <a:sym typeface="+mn-ea"/>
              </a:rPr>
              <a:t>一叶一轮回</a:t>
            </a:r>
            <a:endParaRPr lang="zh-CN" altLang="en-US" sz="1600" b="1">
              <a:solidFill>
                <a:srgbClr val="2C3F46"/>
              </a:solidFill>
            </a:endParaRPr>
          </a:p>
          <a:p>
            <a:pPr algn="ctr">
              <a:lnSpc>
                <a:spcPct val="150000"/>
              </a:lnSpc>
            </a:pPr>
            <a:r>
              <a:rPr lang="zh-CN" altLang="en-US" sz="1600" b="1">
                <a:solidFill>
                  <a:srgbClr val="2C3F46"/>
                </a:solidFill>
                <a:sym typeface="+mn-ea"/>
              </a:rPr>
              <a:t>一日一明亮 </a:t>
            </a:r>
            <a:endParaRPr lang="zh-CN" altLang="en-US" sz="1600" b="1">
              <a:solidFill>
                <a:srgbClr val="2C3F46"/>
              </a:solidFill>
            </a:endParaRPr>
          </a:p>
          <a:p>
            <a:pPr algn="ctr">
              <a:lnSpc>
                <a:spcPct val="150000"/>
              </a:lnSpc>
            </a:pPr>
            <a:r>
              <a:rPr lang="zh-CN" altLang="en-US" sz="1600" b="1">
                <a:solidFill>
                  <a:srgbClr val="2C3F46"/>
                </a:solidFill>
                <a:sym typeface="+mn-ea"/>
              </a:rPr>
              <a:t>风水福泽后世</a:t>
            </a:r>
            <a:endParaRPr lang="zh-CN" altLang="en-US" sz="1600" b="1">
              <a:solidFill>
                <a:srgbClr val="2C3F46"/>
              </a:solidFill>
            </a:endParaRPr>
          </a:p>
          <a:p>
            <a:pPr algn="ctr">
              <a:lnSpc>
                <a:spcPct val="150000"/>
              </a:lnSpc>
            </a:pPr>
            <a:r>
              <a:rPr lang="zh-CN" altLang="en-US" sz="1600" b="1">
                <a:solidFill>
                  <a:srgbClr val="2C3F46"/>
                </a:solidFill>
                <a:sym typeface="+mn-ea"/>
              </a:rPr>
              <a:t>万众香火熏陶</a:t>
            </a:r>
            <a:endParaRPr lang="zh-CN" altLang="en-US" sz="1600" b="1">
              <a:solidFill>
                <a:srgbClr val="2C3F46"/>
              </a:solidFill>
            </a:endParaRPr>
          </a:p>
          <a:p>
            <a:pPr algn="ctr">
              <a:lnSpc>
                <a:spcPct val="140000"/>
              </a:lnSpc>
            </a:pPr>
            <a:r>
              <a:rPr lang="zh-CN" altLang="en-US" sz="1600" b="1">
                <a:solidFill>
                  <a:srgbClr val="2C3F46"/>
                </a:solidFill>
                <a:sym typeface="+mn-ea"/>
              </a:rPr>
              <a:t>彼岸花谢著新篇</a:t>
            </a:r>
            <a:endParaRPr lang="zh-CN" altLang="en-US" sz="1600" b="1">
              <a:solidFill>
                <a:srgbClr val="2C3F46"/>
              </a:solidFill>
              <a:sym typeface="+mn-ea"/>
            </a:endParaRPr>
          </a:p>
          <a:p>
            <a:pPr algn="ctr">
              <a:lnSpc>
                <a:spcPct val="140000"/>
              </a:lnSpc>
            </a:pPr>
            <a:r>
              <a:rPr lang="zh-CN" altLang="en-US" sz="1600" b="1">
                <a:solidFill>
                  <a:srgbClr val="2C3F46"/>
                </a:solidFill>
                <a:sym typeface="+mn-ea"/>
              </a:rPr>
              <a:t>几叠春山远更横</a:t>
            </a:r>
            <a:endParaRPr lang="zh-CN" altLang="en-US" sz="1600" b="1" dirty="0">
              <a:solidFill>
                <a:srgbClr val="2C3F46"/>
              </a:solidFill>
              <a:latin typeface="+mj-ea"/>
              <a:ea typeface="+mj-ea"/>
              <a:cs typeface="+mj-ea"/>
              <a:sym typeface="+mn-ea"/>
            </a:endParaRPr>
          </a:p>
        </p:txBody>
      </p:sp>
      <p:sp>
        <p:nvSpPr>
          <p:cNvPr id="20" name="矩形 19"/>
          <p:cNvSpPr/>
          <p:nvPr/>
        </p:nvSpPr>
        <p:spPr>
          <a:xfrm>
            <a:off x="8338185" y="4808220"/>
            <a:ext cx="179705" cy="119380"/>
          </a:xfrm>
          <a:prstGeom prst="rect">
            <a:avLst/>
          </a:prstGeom>
          <a:solidFill>
            <a:srgbClr val="2C3F46"/>
          </a:solidFill>
          <a:ln>
            <a:solidFill>
              <a:srgbClr val="2C3F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slow" advClick="0" advTm="5000">
    <p:push dir="d"/>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15240" y="-3810"/>
            <a:ext cx="9159875" cy="5162550"/>
          </a:xfrm>
          <a:prstGeom prst="rect">
            <a:avLst/>
          </a:prstGeom>
        </p:spPr>
      </p:pic>
      <p:pic>
        <p:nvPicPr>
          <p:cNvPr id="6" name="图片 5" descr="53c906cee6d35"/>
          <p:cNvPicPr>
            <a:picLocks noChangeAspect="1"/>
          </p:cNvPicPr>
          <p:nvPr/>
        </p:nvPicPr>
        <p:blipFill>
          <a:blip r:embed="rId2"/>
          <a:stretch>
            <a:fillRect/>
          </a:stretch>
        </p:blipFill>
        <p:spPr>
          <a:xfrm>
            <a:off x="2296795" y="687705"/>
            <a:ext cx="4749800" cy="3166745"/>
          </a:xfrm>
          <a:prstGeom prst="ellipse">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D3CDB7"/>
        </a:solidFill>
        <a:effectLst/>
      </p:bgPr>
    </p:bg>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pic>
        <p:nvPicPr>
          <p:cNvPr id="3" name="图片 2" descr="VCG21b2e299b73"/>
          <p:cNvPicPr>
            <a:picLocks noChangeAspect="1"/>
          </p:cNvPicPr>
          <p:nvPr/>
        </p:nvPicPr>
        <p:blipFill>
          <a:blip r:embed="rId1"/>
          <a:srcRect b="5999"/>
          <a:stretch>
            <a:fillRect/>
          </a:stretch>
        </p:blipFill>
        <p:spPr>
          <a:xfrm>
            <a:off x="0" y="-24765"/>
            <a:ext cx="9143365" cy="5165090"/>
          </a:xfrm>
          <a:prstGeom prst="rect">
            <a:avLst/>
          </a:prstGeom>
        </p:spPr>
      </p:pic>
      <p:pic>
        <p:nvPicPr>
          <p:cNvPr id="8" name="图片 7" descr="8d56b623eb6cd8fc42f58b1a71e114da"/>
          <p:cNvPicPr>
            <a:picLocks noChangeAspect="1"/>
          </p:cNvPicPr>
          <p:nvPr/>
        </p:nvPicPr>
        <p:blipFill>
          <a:blip r:embed="rId2"/>
          <a:stretch>
            <a:fillRect/>
          </a:stretch>
        </p:blipFill>
        <p:spPr>
          <a:xfrm rot="15540000" flipH="1">
            <a:off x="4065270" y="1504950"/>
            <a:ext cx="652780" cy="118554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D3CDB7"/>
        </a:solidFill>
        <a:effectLst/>
      </p:bgPr>
    </p:bg>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20320"/>
            <a:ext cx="9144000" cy="5163820"/>
          </a:xfrm>
          <a:prstGeom prst="rect">
            <a:avLst/>
          </a:prstGeom>
          <a:solidFill>
            <a:srgbClr val="0811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pic>
        <p:nvPicPr>
          <p:cNvPr id="3" name="图片 2" descr="VCG41659077135"/>
          <p:cNvPicPr>
            <a:picLocks noChangeAspect="1"/>
          </p:cNvPicPr>
          <p:nvPr/>
        </p:nvPicPr>
        <p:blipFill>
          <a:blip r:embed="rId1"/>
          <a:srcRect b="6403"/>
          <a:stretch>
            <a:fillRect/>
          </a:stretch>
        </p:blipFill>
        <p:spPr>
          <a:xfrm>
            <a:off x="746760" y="-24765"/>
            <a:ext cx="8033385" cy="5162550"/>
          </a:xfrm>
          <a:prstGeom prst="rect">
            <a:avLst/>
          </a:prstGeom>
        </p:spPr>
      </p:pic>
      <p:pic>
        <p:nvPicPr>
          <p:cNvPr id="8" name="图片 7" descr="8d56b623eb6cd8fc42f58b1a71e114da"/>
          <p:cNvPicPr>
            <a:picLocks noChangeAspect="1"/>
          </p:cNvPicPr>
          <p:nvPr/>
        </p:nvPicPr>
        <p:blipFill>
          <a:blip r:embed="rId2"/>
          <a:stretch>
            <a:fillRect/>
          </a:stretch>
        </p:blipFill>
        <p:spPr>
          <a:xfrm rot="4140000" flipH="1">
            <a:off x="7537450" y="76200"/>
            <a:ext cx="469900" cy="8540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D3CDB7"/>
        </a:solidFill>
        <a:effectLst/>
      </p:bgPr>
    </p:bg>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sp>
        <p:nvSpPr>
          <p:cNvPr id="6" name="矩形 5"/>
          <p:cNvSpPr/>
          <p:nvPr/>
        </p:nvSpPr>
        <p:spPr>
          <a:xfrm>
            <a:off x="0" y="-24765"/>
            <a:ext cx="9144000" cy="51682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图片 2" descr="VCG41N681220910"/>
          <p:cNvPicPr>
            <a:picLocks noChangeAspect="1"/>
          </p:cNvPicPr>
          <p:nvPr/>
        </p:nvPicPr>
        <p:blipFill>
          <a:blip r:embed="rId1"/>
          <a:srcRect b="2626"/>
          <a:stretch>
            <a:fillRect/>
          </a:stretch>
        </p:blipFill>
        <p:spPr>
          <a:xfrm>
            <a:off x="2602865" y="-24765"/>
            <a:ext cx="4092575" cy="517271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D3CDB7"/>
        </a:solidFill>
        <a:effectLst/>
      </p:bgPr>
    </p:bg>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pic>
        <p:nvPicPr>
          <p:cNvPr id="6" name="图片 5" descr="VCG41165126097"/>
          <p:cNvPicPr>
            <a:picLocks noChangeAspect="1"/>
          </p:cNvPicPr>
          <p:nvPr/>
        </p:nvPicPr>
        <p:blipFill>
          <a:blip r:embed="rId1"/>
          <a:srcRect l="24869" b="10050"/>
          <a:stretch>
            <a:fillRect/>
          </a:stretch>
        </p:blipFill>
        <p:spPr>
          <a:xfrm>
            <a:off x="-1905" y="-24765"/>
            <a:ext cx="9145905" cy="516509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D3CDB7"/>
        </a:solidFill>
        <a:effectLst/>
      </p:bgPr>
    </p:bg>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pic>
        <p:nvPicPr>
          <p:cNvPr id="3" name="图片 2" descr="VCG41181850149"/>
          <p:cNvPicPr>
            <a:picLocks noChangeAspect="1"/>
          </p:cNvPicPr>
          <p:nvPr/>
        </p:nvPicPr>
        <p:blipFill>
          <a:blip r:embed="rId1"/>
          <a:srcRect b="4810"/>
          <a:stretch>
            <a:fillRect/>
          </a:stretch>
        </p:blipFill>
        <p:spPr>
          <a:xfrm>
            <a:off x="0" y="-24765"/>
            <a:ext cx="9144635" cy="516699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D3CDB7"/>
        </a:solidFill>
        <a:effectLst/>
      </p:bgPr>
    </p:bg>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pic>
        <p:nvPicPr>
          <p:cNvPr id="6" name="图片 5" descr="VCG41184115058"/>
          <p:cNvPicPr>
            <a:picLocks noChangeAspect="1"/>
          </p:cNvPicPr>
          <p:nvPr/>
        </p:nvPicPr>
        <p:blipFill>
          <a:blip r:embed="rId1"/>
          <a:srcRect b="2826"/>
          <a:stretch>
            <a:fillRect/>
          </a:stretch>
        </p:blipFill>
        <p:spPr>
          <a:xfrm rot="5400000">
            <a:off x="1991995" y="-2016125"/>
            <a:ext cx="5160645" cy="91440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sp>
        <p:nvSpPr>
          <p:cNvPr id="4" name="椭圆 3"/>
          <p:cNvSpPr/>
          <p:nvPr/>
        </p:nvSpPr>
        <p:spPr>
          <a:xfrm>
            <a:off x="155575" y="225425"/>
            <a:ext cx="705485" cy="746760"/>
          </a:xfrm>
          <a:prstGeom prst="ellipse">
            <a:avLst/>
          </a:prstGeom>
          <a:noFill/>
          <a:ln>
            <a:solidFill>
              <a:srgbClr val="D3CDB7"/>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302895" y="414655"/>
            <a:ext cx="411480" cy="368300"/>
          </a:xfrm>
          <a:prstGeom prst="rect">
            <a:avLst/>
          </a:prstGeom>
          <a:noFill/>
        </p:spPr>
        <p:txBody>
          <a:bodyPr wrap="none" rtlCol="0">
            <a:spAutoFit/>
          </a:bodyPr>
          <a:p>
            <a:r>
              <a:rPr lang="zh-CN" altLang="en-US">
                <a:solidFill>
                  <a:srgbClr val="D3CDB7"/>
                </a:solidFill>
              </a:rPr>
              <a:t>起</a:t>
            </a:r>
            <a:endParaRPr lang="zh-CN" altLang="en-US">
              <a:solidFill>
                <a:srgbClr val="D3CDB7"/>
              </a:solidFill>
            </a:endParaRPr>
          </a:p>
        </p:txBody>
      </p:sp>
      <p:sp>
        <p:nvSpPr>
          <p:cNvPr id="3" name="矩形 2"/>
          <p:cNvSpPr/>
          <p:nvPr/>
        </p:nvSpPr>
        <p:spPr>
          <a:xfrm>
            <a:off x="0" y="-23495"/>
            <a:ext cx="9144000" cy="51638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7" name="图片 6"/>
          <p:cNvPicPr>
            <a:picLocks noChangeAspect="1"/>
          </p:cNvPicPr>
          <p:nvPr/>
        </p:nvPicPr>
        <p:blipFill>
          <a:blip r:embed="rId1"/>
          <a:stretch>
            <a:fillRect/>
          </a:stretch>
        </p:blipFill>
        <p:spPr>
          <a:xfrm>
            <a:off x="2738755" y="-24130"/>
            <a:ext cx="3550920" cy="5115560"/>
          </a:xfrm>
          <a:prstGeom prst="rect">
            <a:avLst/>
          </a:prstGeom>
          <a:ln w="12700">
            <a:noFill/>
          </a:ln>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4765"/>
            <a:ext cx="9144000" cy="516509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23495"/>
            <a:ext cx="9144000" cy="51638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3" name="TextBox 32" hidden="1"/>
          <p:cNvSpPr txBox="1"/>
          <p:nvPr/>
        </p:nvSpPr>
        <p:spPr>
          <a:xfrm>
            <a:off x="7287399" y="1623875"/>
            <a:ext cx="615553" cy="1883979"/>
          </a:xfrm>
          <a:prstGeom prst="rect">
            <a:avLst/>
          </a:prstGeom>
          <a:noFill/>
        </p:spPr>
        <p:txBody>
          <a:bodyPr vert="eaVert" wrap="square" rtlCol="0">
            <a:spAutoFit/>
          </a:bodyPr>
          <a:lstStyle/>
          <a:p>
            <a:r>
              <a:rPr lang="zh-CN" altLang="en-US" sz="1400" dirty="0">
                <a:solidFill>
                  <a:srgbClr val="2C3F46"/>
                </a:solidFill>
              </a:rPr>
              <a:t>春路雨添花</a:t>
            </a:r>
            <a:endParaRPr lang="zh-CN" altLang="en-US" sz="1400" dirty="0">
              <a:solidFill>
                <a:srgbClr val="2C3F46"/>
              </a:solidFill>
            </a:endParaRPr>
          </a:p>
          <a:p>
            <a:r>
              <a:rPr lang="zh-CN" altLang="en-US" sz="1400" dirty="0">
                <a:solidFill>
                  <a:srgbClr val="2C3F46"/>
                </a:solidFill>
              </a:rPr>
              <a:t>花动一山春色</a:t>
            </a:r>
            <a:endParaRPr lang="zh-CN" altLang="en-US" sz="1400" dirty="0">
              <a:solidFill>
                <a:srgbClr val="2C3F46"/>
              </a:solidFill>
            </a:endParaRPr>
          </a:p>
        </p:txBody>
      </p:sp>
      <p:pic>
        <p:nvPicPr>
          <p:cNvPr id="4" name="图片 3" descr="VCG41600816505"/>
          <p:cNvPicPr>
            <a:picLocks noChangeAspect="1"/>
          </p:cNvPicPr>
          <p:nvPr/>
        </p:nvPicPr>
        <p:blipFill>
          <a:blip r:embed="rId1"/>
          <a:srcRect b="10062"/>
          <a:stretch>
            <a:fillRect/>
          </a:stretch>
        </p:blipFill>
        <p:spPr>
          <a:xfrm>
            <a:off x="771525" y="156845"/>
            <a:ext cx="7253605" cy="4893945"/>
          </a:xfrm>
          <a:prstGeom prst="rect">
            <a:avLst/>
          </a:prstGeom>
        </p:spPr>
      </p:pic>
      <p:pic>
        <p:nvPicPr>
          <p:cNvPr id="9" name="图片 8" descr="预览图_千图网_编号32606177"/>
          <p:cNvPicPr>
            <a:picLocks noChangeAspect="1"/>
          </p:cNvPicPr>
          <p:nvPr/>
        </p:nvPicPr>
        <p:blipFill>
          <a:blip r:embed="rId2">
            <a:lum bright="-60000" contrast="-12000"/>
          </a:blip>
          <a:srcRect l="1880" t="2441" r="30631" b="3214"/>
          <a:stretch>
            <a:fillRect/>
          </a:stretch>
        </p:blipFill>
        <p:spPr>
          <a:xfrm rot="21360000">
            <a:off x="4154170" y="232410"/>
            <a:ext cx="449580" cy="74612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3000">
        <p:push dir="d"/>
      </p:transition>
    </mc:Choice>
    <mc:Fallback>
      <p:transition spd="slow" advClick="0" advTm="3000">
        <p:push dir="d"/>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529520" y="0"/>
            <a:ext cx="5650992" cy="514350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n w="18000">
                <a:solidFill>
                  <a:schemeClr val="accent2">
                    <a:satMod val="140000"/>
                  </a:schemeClr>
                </a:solidFill>
                <a:prstDash val="solid"/>
                <a:miter lim="800000"/>
              </a:ln>
              <a:solidFill>
                <a:srgbClr val="D3CDB7"/>
              </a:solidFill>
              <a:effectLst>
                <a:outerShdw blurRad="25500" dist="23000" dir="7020000" algn="tl">
                  <a:srgbClr val="000000">
                    <a:alpha val="50000"/>
                  </a:srgbClr>
                </a:outerShdw>
              </a:effectLst>
            </a:endParaRPr>
          </a:p>
        </p:txBody>
      </p:sp>
      <p:sp>
        <p:nvSpPr>
          <p:cNvPr id="4" name="矩形 3"/>
          <p:cNvSpPr/>
          <p:nvPr/>
        </p:nvSpPr>
        <p:spPr>
          <a:xfrm>
            <a:off x="0" y="2540"/>
            <a:ext cx="5102225" cy="5163820"/>
          </a:xfrm>
          <a:prstGeom prst="rect">
            <a:avLst/>
          </a:prstGeom>
          <a:solidFill>
            <a:srgbClr val="D3C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pic>
        <p:nvPicPr>
          <p:cNvPr id="2" name="图片 1"/>
          <p:cNvPicPr>
            <a:picLocks noChangeAspect="1"/>
          </p:cNvPicPr>
          <p:nvPr/>
        </p:nvPicPr>
        <p:blipFill>
          <a:blip r:embed="rId1" cstate="print">
            <a:extLst>
              <a:ext uri="{BEBA8EAE-BF5A-486C-A8C5-ECC9F3942E4B}">
                <a14:imgProps xmlns:a14="http://schemas.microsoft.com/office/drawing/2010/main">
                  <a14:imgLayer r:embed="rId2">
                    <a14:imgEffect>
                      <a14:colorTemperature colorTemp="10375"/>
                    </a14:imgEffect>
                    <a14:imgEffect>
                      <a14:saturation sat="58000"/>
                    </a14:imgEffect>
                  </a14:imgLayer>
                </a14:imgProps>
              </a:ext>
              <a:ext uri="{28A0092B-C50C-407E-A947-70E740481C1C}">
                <a14:useLocalDpi xmlns:a14="http://schemas.microsoft.com/office/drawing/2010/main" val="0"/>
              </a:ext>
            </a:extLst>
          </a:blip>
          <a:stretch>
            <a:fillRect/>
          </a:stretch>
        </p:blipFill>
        <p:spPr>
          <a:xfrm>
            <a:off x="3619946" y="409209"/>
            <a:ext cx="2794758" cy="3991822"/>
          </a:xfrm>
          <a:prstGeom prst="rect">
            <a:avLst/>
          </a:prstGeom>
        </p:spPr>
      </p:pic>
      <p:cxnSp>
        <p:nvCxnSpPr>
          <p:cNvPr id="8" name="line01" hidden="1"/>
          <p:cNvCxnSpPr/>
          <p:nvPr/>
        </p:nvCxnSpPr>
        <p:spPr>
          <a:xfrm>
            <a:off x="3493008" y="-20538"/>
            <a:ext cx="0" cy="5164038"/>
          </a:xfrm>
          <a:prstGeom prst="line">
            <a:avLst/>
          </a:prstGeom>
          <a:ln>
            <a:solidFill>
              <a:srgbClr val="FFFFFF"/>
            </a:solidFill>
            <a:prstDash val="solid"/>
          </a:ln>
        </p:spPr>
        <p:style>
          <a:lnRef idx="1">
            <a:schemeClr val="accent1"/>
          </a:lnRef>
          <a:fillRef idx="0">
            <a:schemeClr val="accent1"/>
          </a:fillRef>
          <a:effectRef idx="0">
            <a:schemeClr val="accent1"/>
          </a:effectRef>
          <a:fontRef idx="minor">
            <a:schemeClr val="tx1"/>
          </a:fontRef>
        </p:style>
      </p:cxnSp>
      <p:cxnSp>
        <p:nvCxnSpPr>
          <p:cNvPr id="9" name="line01" hidden="1"/>
          <p:cNvCxnSpPr/>
          <p:nvPr/>
        </p:nvCxnSpPr>
        <p:spPr>
          <a:xfrm>
            <a:off x="-756592" y="1952124"/>
            <a:ext cx="9144000" cy="0"/>
          </a:xfrm>
          <a:prstGeom prst="line">
            <a:avLst/>
          </a:prstGeom>
          <a:ln>
            <a:solidFill>
              <a:srgbClr val="FFFFFF"/>
            </a:solidFill>
            <a:prstDash val="solid"/>
          </a:ln>
        </p:spPr>
        <p:style>
          <a:lnRef idx="1">
            <a:schemeClr val="accent1"/>
          </a:lnRef>
          <a:fillRef idx="0">
            <a:schemeClr val="accent1"/>
          </a:fillRef>
          <a:effectRef idx="0">
            <a:schemeClr val="accent1"/>
          </a:effectRef>
          <a:fontRef idx="minor">
            <a:schemeClr val="tx1"/>
          </a:fontRef>
        </p:style>
      </p:cxnSp>
      <p:sp>
        <p:nvSpPr>
          <p:cNvPr id="12" name="TextBox 17"/>
          <p:cNvSpPr txBox="1"/>
          <p:nvPr/>
        </p:nvSpPr>
        <p:spPr>
          <a:xfrm>
            <a:off x="6714946" y="1583050"/>
            <a:ext cx="459740" cy="1872208"/>
          </a:xfrm>
          <a:prstGeom prst="rect">
            <a:avLst/>
          </a:prstGeom>
          <a:noFill/>
        </p:spPr>
        <p:txBody>
          <a:bodyPr vert="eaVert" wrap="square" rtlCol="0">
            <a:spAutoFit/>
          </a:bodyPr>
          <a:lstStyle/>
          <a:p>
            <a:r>
              <a:rPr lang="zh-CN" altLang="en-US" dirty="0">
                <a:solidFill>
                  <a:srgbClr val="D3CDB7"/>
                </a:solidFill>
              </a:rPr>
              <a:t>天 画 传 媒</a:t>
            </a:r>
            <a:endParaRPr lang="zh-CN" altLang="en-US" dirty="0">
              <a:solidFill>
                <a:srgbClr val="D3CDB7"/>
              </a:solidFill>
            </a:endParaRPr>
          </a:p>
        </p:txBody>
      </p:sp>
      <p:sp>
        <p:nvSpPr>
          <p:cNvPr id="11" name="文本框 10"/>
          <p:cNvSpPr txBox="1"/>
          <p:nvPr/>
        </p:nvSpPr>
        <p:spPr>
          <a:xfrm>
            <a:off x="948373" y="2063750"/>
            <a:ext cx="2371725" cy="681990"/>
          </a:xfrm>
          <a:prstGeom prst="rect">
            <a:avLst/>
          </a:prstGeom>
          <a:noFill/>
        </p:spPr>
        <p:txBody>
          <a:bodyPr wrap="none" rtlCol="0">
            <a:spAutoFit/>
          </a:bodyPr>
          <a:p>
            <a:pPr lvl="0" indent="0" algn="dist">
              <a:lnSpc>
                <a:spcPct val="80000"/>
              </a:lnSpc>
              <a:buNone/>
            </a:pPr>
            <a:r>
              <a:rPr lang="zh-CN" altLang="en-US" sz="4800" b="1">
                <a:solidFill>
                  <a:srgbClr val="2C3F46"/>
                </a:solidFill>
                <a:latin typeface="+mj-lt"/>
                <a:ea typeface="宋体" panose="02010600030101010101" pitchFamily="2" charset="-122"/>
              </a:rPr>
              <a:t>谢       谢</a:t>
            </a:r>
            <a:endParaRPr lang="zh-CN" altLang="en-US" sz="4800" b="1">
              <a:solidFill>
                <a:srgbClr val="2C3F46"/>
              </a:solidFill>
              <a:latin typeface="+mj-lt"/>
              <a:ea typeface="宋体" panose="02010600030101010101" pitchFamily="2" charset="-122"/>
            </a:endParaRPr>
          </a:p>
        </p:txBody>
      </p:sp>
      <p:sp>
        <p:nvSpPr>
          <p:cNvPr id="14" name="矩形 13"/>
          <p:cNvSpPr/>
          <p:nvPr/>
        </p:nvSpPr>
        <p:spPr>
          <a:xfrm>
            <a:off x="1021715" y="2004060"/>
            <a:ext cx="664210" cy="698500"/>
          </a:xfrm>
          <a:prstGeom prst="rect">
            <a:avLst/>
          </a:prstGeom>
          <a:noFill/>
          <a:ln w="3175">
            <a:solidFill>
              <a:srgbClr val="2C3F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2C3F46"/>
              </a:solidFill>
            </a:endParaRPr>
          </a:p>
        </p:txBody>
      </p:sp>
      <p:sp>
        <p:nvSpPr>
          <p:cNvPr id="5" name="矩形 4"/>
          <p:cNvSpPr/>
          <p:nvPr/>
        </p:nvSpPr>
        <p:spPr>
          <a:xfrm>
            <a:off x="2584450" y="2004060"/>
            <a:ext cx="664210" cy="698500"/>
          </a:xfrm>
          <a:prstGeom prst="rect">
            <a:avLst/>
          </a:prstGeom>
          <a:noFill/>
          <a:ln w="3175">
            <a:solidFill>
              <a:srgbClr val="2C3F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2C3F46"/>
              </a:solidFill>
            </a:endParaRPr>
          </a:p>
        </p:txBody>
      </p:sp>
      <p:sp>
        <p:nvSpPr>
          <p:cNvPr id="6" name="矩形 5"/>
          <p:cNvSpPr/>
          <p:nvPr/>
        </p:nvSpPr>
        <p:spPr>
          <a:xfrm>
            <a:off x="6612890" y="1473835"/>
            <a:ext cx="664210" cy="1474470"/>
          </a:xfrm>
          <a:prstGeom prst="rect">
            <a:avLst/>
          </a:prstGeom>
          <a:noFill/>
          <a:ln w="3175">
            <a:solidFill>
              <a:srgbClr val="D3CD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2C3F46"/>
              </a:solidFill>
            </a:endParaRPr>
          </a:p>
        </p:txBody>
      </p:sp>
      <p:sp>
        <p:nvSpPr>
          <p:cNvPr id="7" name="矩形 6"/>
          <p:cNvSpPr/>
          <p:nvPr/>
        </p:nvSpPr>
        <p:spPr>
          <a:xfrm rot="16200000">
            <a:off x="1837055" y="2694940"/>
            <a:ext cx="773430" cy="2193290"/>
          </a:xfrm>
          <a:prstGeom prst="rect">
            <a:avLst/>
          </a:prstGeom>
          <a:noFill/>
          <a:ln w="3175">
            <a:solidFill>
              <a:srgbClr val="2C3F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2C3F46"/>
              </a:solidFill>
            </a:endParaRPr>
          </a:p>
        </p:txBody>
      </p:sp>
      <p:sp>
        <p:nvSpPr>
          <p:cNvPr id="10" name="文本框 9"/>
          <p:cNvSpPr txBox="1"/>
          <p:nvPr/>
        </p:nvSpPr>
        <p:spPr>
          <a:xfrm>
            <a:off x="1405890" y="3607435"/>
            <a:ext cx="1562100" cy="368300"/>
          </a:xfrm>
          <a:prstGeom prst="rect">
            <a:avLst/>
          </a:prstGeom>
          <a:noFill/>
        </p:spPr>
        <p:txBody>
          <a:bodyPr wrap="none" rtlCol="0">
            <a:spAutoFit/>
          </a:bodyPr>
          <a:p>
            <a:r>
              <a:rPr lang="zh-CN" altLang="en-US" b="1">
                <a:solidFill>
                  <a:srgbClr val="2C3F46"/>
                </a:solidFill>
              </a:rPr>
              <a:t>策划：张朝涛</a:t>
            </a:r>
            <a:endParaRPr lang="zh-CN" altLang="en-US" b="1">
              <a:solidFill>
                <a:srgbClr val="2C3F46"/>
              </a:solidFill>
            </a:endParaRPr>
          </a:p>
        </p:txBody>
      </p:sp>
    </p:spTree>
  </p:cSld>
  <p:clrMapOvr>
    <a:masterClrMapping/>
  </p:clrMapOvr>
  <mc:AlternateContent xmlns:mc="http://schemas.openxmlformats.org/markup-compatibility/2006">
    <mc:Choice xmlns:p14="http://schemas.microsoft.com/office/powerpoint/2010/main" Requires="p14">
      <p:transition spd="slow" p14:dur="1400" advClick="0" advTm="6000">
        <p14:ripple/>
      </p:transition>
    </mc:Choice>
    <mc:Fallback>
      <p:transition spd="slow" advClick="0" advTm="600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35" y="0"/>
            <a:ext cx="9180830" cy="5163820"/>
          </a:xfrm>
          <a:prstGeom prst="rect">
            <a:avLst/>
          </a:prstGeom>
          <a:solidFill>
            <a:srgbClr val="D3CDB7"/>
          </a:solidFill>
          <a:ln>
            <a:solidFill>
              <a:srgbClr val="D3CD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 name="TextBox 16"/>
          <p:cNvSpPr txBox="1"/>
          <p:nvPr/>
        </p:nvSpPr>
        <p:spPr>
          <a:xfrm>
            <a:off x="6835140" y="612140"/>
            <a:ext cx="459740" cy="1617345"/>
          </a:xfrm>
          <a:prstGeom prst="rect">
            <a:avLst/>
          </a:prstGeom>
          <a:solidFill>
            <a:srgbClr val="2C3F46"/>
          </a:solidFill>
        </p:spPr>
        <p:txBody>
          <a:bodyPr vert="eaVert" wrap="square" rtlCol="0">
            <a:spAutoFit/>
          </a:bodyPr>
          <a:lstStyle/>
          <a:p>
            <a:endParaRPr lang="zh-CN" altLang="en-US" spc="400" dirty="0">
              <a:solidFill>
                <a:schemeClr val="bg1"/>
              </a:solidFill>
            </a:endParaRPr>
          </a:p>
        </p:txBody>
      </p:sp>
      <p:sp>
        <p:nvSpPr>
          <p:cNvPr id="19" name="TextBox 18"/>
          <p:cNvSpPr txBox="1"/>
          <p:nvPr/>
        </p:nvSpPr>
        <p:spPr>
          <a:xfrm>
            <a:off x="5848449" y="1305967"/>
            <a:ext cx="828675" cy="3744416"/>
          </a:xfrm>
          <a:prstGeom prst="rect">
            <a:avLst/>
          </a:prstGeom>
          <a:noFill/>
        </p:spPr>
        <p:txBody>
          <a:bodyPr vert="eaVert" wrap="square" rtlCol="0">
            <a:spAutoFit/>
          </a:bodyPr>
          <a:lstStyle/>
          <a:p>
            <a:r>
              <a:rPr lang="zh-CN" altLang="en-US" sz="1400" b="1">
                <a:solidFill>
                  <a:srgbClr val="2C3F46"/>
                </a:solidFill>
                <a:sym typeface="+mn-ea"/>
              </a:rPr>
              <a:t>光阴很短暂吗？</a:t>
            </a:r>
            <a:endParaRPr lang="zh-CN" altLang="en-US" sz="1400" b="1">
              <a:solidFill>
                <a:srgbClr val="2C3F46"/>
              </a:solidFill>
              <a:sym typeface="+mn-ea"/>
            </a:endParaRPr>
          </a:p>
          <a:p>
            <a:endParaRPr lang="zh-CN" altLang="en-US" sz="1400" b="1">
              <a:solidFill>
                <a:srgbClr val="2C3F46"/>
              </a:solidFill>
              <a:sym typeface="+mn-ea"/>
            </a:endParaRPr>
          </a:p>
          <a:p>
            <a:r>
              <a:rPr lang="zh-CN" altLang="en-US" sz="1400" b="1">
                <a:solidFill>
                  <a:srgbClr val="2C3F46"/>
                </a:solidFill>
                <a:sym typeface="+mn-ea"/>
              </a:rPr>
              <a:t>生命有终点吗？</a:t>
            </a:r>
            <a:endParaRPr lang="zh-CN" altLang="en-US" sz="1400" b="1" spc="400" dirty="0">
              <a:solidFill>
                <a:srgbClr val="2C3F46"/>
              </a:solidFill>
              <a:sym typeface="+mn-ea"/>
            </a:endParaRPr>
          </a:p>
        </p:txBody>
      </p:sp>
      <p:sp>
        <p:nvSpPr>
          <p:cNvPr id="12" name="TextBox 16"/>
          <p:cNvSpPr txBox="1"/>
          <p:nvPr/>
        </p:nvSpPr>
        <p:spPr>
          <a:xfrm>
            <a:off x="5230495" y="612140"/>
            <a:ext cx="459740" cy="1617345"/>
          </a:xfrm>
          <a:prstGeom prst="rect">
            <a:avLst/>
          </a:prstGeom>
          <a:solidFill>
            <a:srgbClr val="2C3F46"/>
          </a:solidFill>
        </p:spPr>
        <p:txBody>
          <a:bodyPr vert="eaVert" wrap="square" rtlCol="0">
            <a:spAutoFit/>
          </a:bodyPr>
          <a:p>
            <a:endParaRPr lang="zh-CN" altLang="en-US" spc="400" dirty="0">
              <a:solidFill>
                <a:schemeClr val="bg1"/>
              </a:solidFill>
            </a:endParaRPr>
          </a:p>
        </p:txBody>
      </p:sp>
      <p:sp>
        <p:nvSpPr>
          <p:cNvPr id="5" name="TextBox 23"/>
          <p:cNvSpPr txBox="1"/>
          <p:nvPr/>
        </p:nvSpPr>
        <p:spPr>
          <a:xfrm>
            <a:off x="6835140" y="706120"/>
            <a:ext cx="459740" cy="2159635"/>
          </a:xfrm>
          <a:prstGeom prst="rect">
            <a:avLst/>
          </a:prstGeom>
          <a:noFill/>
        </p:spPr>
        <p:txBody>
          <a:bodyPr vert="eaVert" wrap="square" rtlCol="0">
            <a:spAutoFit/>
          </a:bodyPr>
          <a:p>
            <a:r>
              <a:rPr lang="zh-CN" altLang="en-US" spc="400" dirty="0">
                <a:solidFill>
                  <a:schemeClr val="bg1"/>
                </a:solidFill>
              </a:rPr>
              <a:t>起 </a:t>
            </a:r>
            <a:r>
              <a:rPr lang="zh-CN" altLang="en-US" sz="1000" spc="400" dirty="0">
                <a:solidFill>
                  <a:schemeClr val="bg1"/>
                </a:solidFill>
              </a:rPr>
              <a:t>现世开场</a:t>
            </a:r>
            <a:endParaRPr lang="zh-CN" altLang="en-US" sz="1000" spc="400" dirty="0">
              <a:solidFill>
                <a:schemeClr val="bg1"/>
              </a:solidFill>
            </a:endParaRPr>
          </a:p>
        </p:txBody>
      </p:sp>
      <p:sp>
        <p:nvSpPr>
          <p:cNvPr id="24" name="TextBox 23"/>
          <p:cNvSpPr txBox="1"/>
          <p:nvPr/>
        </p:nvSpPr>
        <p:spPr>
          <a:xfrm>
            <a:off x="5230495" y="706120"/>
            <a:ext cx="459740" cy="1463040"/>
          </a:xfrm>
          <a:prstGeom prst="rect">
            <a:avLst/>
          </a:prstGeom>
          <a:noFill/>
        </p:spPr>
        <p:txBody>
          <a:bodyPr vert="eaVert" wrap="square" rtlCol="0">
            <a:spAutoFit/>
          </a:bodyPr>
          <a:lstStyle/>
          <a:p>
            <a:r>
              <a:rPr lang="zh-CN" altLang="en-US" spc="400" dirty="0">
                <a:solidFill>
                  <a:schemeClr val="bg1"/>
                </a:solidFill>
              </a:rPr>
              <a:t>承 </a:t>
            </a:r>
            <a:r>
              <a:rPr lang="zh-CN" altLang="en-US" sz="1000" spc="400" dirty="0">
                <a:solidFill>
                  <a:schemeClr val="bg1"/>
                </a:solidFill>
              </a:rPr>
              <a:t>点出轮回</a:t>
            </a:r>
            <a:endParaRPr lang="zh-CN" altLang="en-US" sz="1000" spc="400" dirty="0">
              <a:solidFill>
                <a:schemeClr val="bg1"/>
              </a:solidFill>
            </a:endParaRPr>
          </a:p>
        </p:txBody>
      </p:sp>
      <p:sp>
        <p:nvSpPr>
          <p:cNvPr id="13" name="TextBox 16"/>
          <p:cNvSpPr txBox="1"/>
          <p:nvPr/>
        </p:nvSpPr>
        <p:spPr>
          <a:xfrm>
            <a:off x="3443605" y="612140"/>
            <a:ext cx="459740" cy="1617345"/>
          </a:xfrm>
          <a:prstGeom prst="rect">
            <a:avLst/>
          </a:prstGeom>
          <a:solidFill>
            <a:srgbClr val="2C3F46"/>
          </a:solidFill>
        </p:spPr>
        <p:txBody>
          <a:bodyPr vert="eaVert" wrap="square" rtlCol="0">
            <a:spAutoFit/>
          </a:bodyPr>
          <a:p>
            <a:endParaRPr lang="zh-CN" altLang="en-US" spc="400" dirty="0">
              <a:solidFill>
                <a:schemeClr val="bg1"/>
              </a:solidFill>
            </a:endParaRPr>
          </a:p>
        </p:txBody>
      </p:sp>
      <p:sp>
        <p:nvSpPr>
          <p:cNvPr id="14" name="TextBox 16"/>
          <p:cNvSpPr txBox="1"/>
          <p:nvPr/>
        </p:nvSpPr>
        <p:spPr>
          <a:xfrm>
            <a:off x="1680845" y="612140"/>
            <a:ext cx="459740" cy="1617345"/>
          </a:xfrm>
          <a:prstGeom prst="rect">
            <a:avLst/>
          </a:prstGeom>
          <a:solidFill>
            <a:srgbClr val="2C3F46"/>
          </a:solidFill>
        </p:spPr>
        <p:txBody>
          <a:bodyPr vert="eaVert" wrap="square" rtlCol="0">
            <a:spAutoFit/>
          </a:bodyPr>
          <a:p>
            <a:endParaRPr lang="zh-CN" altLang="en-US" spc="400" dirty="0">
              <a:solidFill>
                <a:schemeClr val="bg1"/>
              </a:solidFill>
            </a:endParaRPr>
          </a:p>
        </p:txBody>
      </p:sp>
      <p:sp>
        <p:nvSpPr>
          <p:cNvPr id="15" name="TextBox 23"/>
          <p:cNvSpPr txBox="1"/>
          <p:nvPr/>
        </p:nvSpPr>
        <p:spPr>
          <a:xfrm>
            <a:off x="3166745" y="699770"/>
            <a:ext cx="736600" cy="1529715"/>
          </a:xfrm>
          <a:prstGeom prst="rect">
            <a:avLst/>
          </a:prstGeom>
          <a:noFill/>
        </p:spPr>
        <p:txBody>
          <a:bodyPr vert="eaVert" wrap="square" rtlCol="0">
            <a:spAutoFit/>
          </a:bodyPr>
          <a:p>
            <a:r>
              <a:rPr lang="zh-CN" altLang="en-US" spc="400" dirty="0">
                <a:solidFill>
                  <a:schemeClr val="bg1"/>
                </a:solidFill>
              </a:rPr>
              <a:t>转 </a:t>
            </a:r>
            <a:r>
              <a:rPr lang="zh-CN" altLang="en-US" sz="1000" spc="400" dirty="0">
                <a:solidFill>
                  <a:schemeClr val="bg1"/>
                </a:solidFill>
              </a:rPr>
              <a:t>项目</a:t>
            </a:r>
            <a:r>
              <a:rPr lang="zh-CN" altLang="en-US" sz="1000" spc="400" dirty="0">
                <a:solidFill>
                  <a:schemeClr val="bg1"/>
                </a:solidFill>
              </a:rPr>
              <a:t>产品</a:t>
            </a:r>
            <a:endParaRPr lang="zh-CN" altLang="en-US" spc="400" dirty="0">
              <a:solidFill>
                <a:schemeClr val="bg1"/>
              </a:solidFill>
            </a:endParaRPr>
          </a:p>
          <a:p>
            <a:r>
              <a:rPr lang="zh-CN" altLang="en-US" spc="400" dirty="0">
                <a:solidFill>
                  <a:schemeClr val="bg1"/>
                </a:solidFill>
              </a:rPr>
              <a:t> </a:t>
            </a:r>
            <a:endParaRPr lang="zh-CN" altLang="en-US" spc="400" dirty="0">
              <a:solidFill>
                <a:schemeClr val="bg1"/>
              </a:solidFill>
            </a:endParaRPr>
          </a:p>
        </p:txBody>
      </p:sp>
      <p:sp>
        <p:nvSpPr>
          <p:cNvPr id="16" name="TextBox 23"/>
          <p:cNvSpPr txBox="1"/>
          <p:nvPr/>
        </p:nvSpPr>
        <p:spPr>
          <a:xfrm>
            <a:off x="1680845" y="699770"/>
            <a:ext cx="459740" cy="1468755"/>
          </a:xfrm>
          <a:prstGeom prst="rect">
            <a:avLst/>
          </a:prstGeom>
          <a:noFill/>
        </p:spPr>
        <p:txBody>
          <a:bodyPr vert="eaVert" wrap="square" rtlCol="0">
            <a:spAutoFit/>
          </a:bodyPr>
          <a:p>
            <a:r>
              <a:rPr lang="zh-CN" altLang="en-US" spc="400" dirty="0">
                <a:solidFill>
                  <a:schemeClr val="bg1"/>
                </a:solidFill>
              </a:rPr>
              <a:t>合 </a:t>
            </a:r>
            <a:r>
              <a:rPr lang="zh-CN" altLang="en-US" sz="1000" spc="400" dirty="0">
                <a:solidFill>
                  <a:schemeClr val="bg1"/>
                </a:solidFill>
              </a:rPr>
              <a:t>来生向往</a:t>
            </a:r>
            <a:endParaRPr lang="zh-CN" altLang="en-US" sz="1000" spc="400" dirty="0">
              <a:solidFill>
                <a:schemeClr val="bg1"/>
              </a:solidFill>
            </a:endParaRPr>
          </a:p>
        </p:txBody>
      </p:sp>
      <p:sp>
        <p:nvSpPr>
          <p:cNvPr id="18" name="TextBox 18"/>
          <p:cNvSpPr txBox="1"/>
          <p:nvPr/>
        </p:nvSpPr>
        <p:spPr>
          <a:xfrm>
            <a:off x="4157444" y="1251992"/>
            <a:ext cx="828675" cy="3744416"/>
          </a:xfrm>
          <a:prstGeom prst="rect">
            <a:avLst/>
          </a:prstGeom>
          <a:noFill/>
        </p:spPr>
        <p:txBody>
          <a:bodyPr vert="eaVert" wrap="square" rtlCol="0">
            <a:spAutoFit/>
          </a:bodyPr>
          <a:p>
            <a:pPr algn="l">
              <a:lnSpc>
                <a:spcPct val="150000"/>
              </a:lnSpc>
            </a:pPr>
            <a:r>
              <a:rPr lang="zh-CN" altLang="en-US" sz="1400" b="1">
                <a:solidFill>
                  <a:srgbClr val="2C3F46"/>
                </a:solidFill>
                <a:sym typeface="+mn-ea"/>
              </a:rPr>
              <a:t>一叶一轮回</a:t>
            </a:r>
            <a:endParaRPr lang="zh-CN" altLang="en-US" sz="1400" b="1">
              <a:solidFill>
                <a:srgbClr val="2C3F46"/>
              </a:solidFill>
            </a:endParaRPr>
          </a:p>
          <a:p>
            <a:pPr algn="l">
              <a:lnSpc>
                <a:spcPct val="150000"/>
              </a:lnSpc>
            </a:pPr>
            <a:r>
              <a:rPr lang="zh-CN" altLang="en-US" sz="1400" b="1">
                <a:solidFill>
                  <a:srgbClr val="2C3F46"/>
                </a:solidFill>
                <a:sym typeface="+mn-ea"/>
              </a:rPr>
              <a:t>一日一明亮</a:t>
            </a:r>
            <a:endParaRPr lang="zh-CN" altLang="en-US" sz="1400" b="1" spc="400" dirty="0">
              <a:solidFill>
                <a:srgbClr val="2C3F46"/>
              </a:solidFill>
              <a:sym typeface="+mn-ea"/>
            </a:endParaRPr>
          </a:p>
        </p:txBody>
      </p:sp>
      <p:sp>
        <p:nvSpPr>
          <p:cNvPr id="21" name="TextBox 18"/>
          <p:cNvSpPr txBox="1"/>
          <p:nvPr/>
        </p:nvSpPr>
        <p:spPr>
          <a:xfrm>
            <a:off x="2391509" y="1251992"/>
            <a:ext cx="785495" cy="3744416"/>
          </a:xfrm>
          <a:prstGeom prst="rect">
            <a:avLst/>
          </a:prstGeom>
          <a:noFill/>
        </p:spPr>
        <p:txBody>
          <a:bodyPr vert="eaVert" wrap="square" rtlCol="0">
            <a:spAutoFit/>
          </a:bodyPr>
          <a:p>
            <a:pPr algn="l">
              <a:lnSpc>
                <a:spcPct val="140000"/>
              </a:lnSpc>
            </a:pPr>
            <a:r>
              <a:rPr lang="zh-CN" altLang="en-US" sz="1400" b="1">
                <a:solidFill>
                  <a:srgbClr val="2C3F46"/>
                </a:solidFill>
                <a:sym typeface="+mn-ea"/>
              </a:rPr>
              <a:t>风水福泽后世</a:t>
            </a:r>
            <a:endParaRPr lang="zh-CN" altLang="en-US" sz="1400" b="1">
              <a:solidFill>
                <a:srgbClr val="2C3F46"/>
              </a:solidFill>
            </a:endParaRPr>
          </a:p>
          <a:p>
            <a:pPr algn="l">
              <a:lnSpc>
                <a:spcPct val="140000"/>
              </a:lnSpc>
            </a:pPr>
            <a:r>
              <a:rPr lang="zh-CN" altLang="en-US" sz="1400" b="1">
                <a:solidFill>
                  <a:srgbClr val="2C3F46"/>
                </a:solidFill>
                <a:sym typeface="+mn-ea"/>
              </a:rPr>
              <a:t>万众香火熏陶</a:t>
            </a:r>
            <a:endParaRPr lang="zh-CN" altLang="en-US" sz="1400" b="1" spc="400" dirty="0">
              <a:solidFill>
                <a:srgbClr val="2C3F46"/>
              </a:solidFill>
              <a:sym typeface="+mn-ea"/>
            </a:endParaRPr>
          </a:p>
        </p:txBody>
      </p:sp>
      <p:pic>
        <p:nvPicPr>
          <p:cNvPr id="4" name="图片 3"/>
          <p:cNvPicPr>
            <a:picLocks noChangeAspect="1"/>
          </p:cNvPicPr>
          <p:nvPr/>
        </p:nvPicPr>
        <p:blipFill>
          <a:blip r:embed="rId1" cstate="print">
            <a:extLst>
              <a:ext uri="{BEBA8EAE-BF5A-486C-A8C5-ECC9F3942E4B}">
                <a14:imgProps xmlns:a14="http://schemas.microsoft.com/office/drawing/2010/main">
                  <a14:imgLayer r:embed="rId2">
                    <a14:imgEffect>
                      <a14:colorTemperature colorTemp="11500"/>
                    </a14:imgEffect>
                    <a14:imgEffect>
                      <a14:saturation sat="51000"/>
                    </a14:imgEffect>
                  </a14:imgLayer>
                </a14:imgProps>
              </a:ext>
              <a:ext uri="{28A0092B-C50C-407E-A947-70E740481C1C}">
                <a14:useLocalDpi xmlns:a14="http://schemas.microsoft.com/office/drawing/2010/main" val="0"/>
              </a:ext>
            </a:extLst>
          </a:blip>
          <a:stretch>
            <a:fillRect/>
          </a:stretch>
        </p:blipFill>
        <p:spPr>
          <a:xfrm flipH="1">
            <a:off x="-635" y="0"/>
            <a:ext cx="1012190" cy="2282825"/>
          </a:xfrm>
          <a:prstGeom prst="rect">
            <a:avLst/>
          </a:prstGeom>
        </p:spPr>
      </p:pic>
      <p:sp>
        <p:nvSpPr>
          <p:cNvPr id="23" name="TextBox 16"/>
          <p:cNvSpPr txBox="1"/>
          <p:nvPr/>
        </p:nvSpPr>
        <p:spPr>
          <a:xfrm>
            <a:off x="8173720" y="555625"/>
            <a:ext cx="459740" cy="3937635"/>
          </a:xfrm>
          <a:prstGeom prst="rect">
            <a:avLst/>
          </a:prstGeom>
          <a:solidFill>
            <a:srgbClr val="2C3F46"/>
          </a:solidFill>
        </p:spPr>
        <p:txBody>
          <a:bodyPr vert="eaVert" wrap="square" rtlCol="0">
            <a:spAutoFit/>
          </a:bodyPr>
          <a:p>
            <a:endParaRPr lang="zh-CN" altLang="en-US" spc="400" dirty="0">
              <a:solidFill>
                <a:schemeClr val="bg1"/>
              </a:solidFill>
            </a:endParaRPr>
          </a:p>
        </p:txBody>
      </p:sp>
      <p:sp>
        <p:nvSpPr>
          <p:cNvPr id="11" name="TextBox 10"/>
          <p:cNvSpPr txBox="1"/>
          <p:nvPr/>
        </p:nvSpPr>
        <p:spPr>
          <a:xfrm>
            <a:off x="8143265" y="555526"/>
            <a:ext cx="490220" cy="4536504"/>
          </a:xfrm>
          <a:prstGeom prst="rect">
            <a:avLst/>
          </a:prstGeom>
          <a:noFill/>
        </p:spPr>
        <p:txBody>
          <a:bodyPr vert="eaVert" wrap="square" rtlCol="0">
            <a:spAutoFit/>
          </a:bodyPr>
          <a:lstStyle/>
          <a:p>
            <a:r>
              <a:rPr lang="zh-CN" altLang="en-US" sz="2000" spc="400" dirty="0">
                <a:solidFill>
                  <a:schemeClr val="bg1"/>
                </a:solidFill>
              </a:rPr>
              <a:t>文案结构分析</a:t>
            </a:r>
            <a:endParaRPr lang="zh-CN" altLang="en-US" sz="2000" spc="400" dirty="0">
              <a:solidFill>
                <a:schemeClr val="bg1"/>
              </a:solidFill>
            </a:endParaRPr>
          </a:p>
        </p:txBody>
      </p:sp>
      <p:sp>
        <p:nvSpPr>
          <p:cNvPr id="2" name="TextBox 18"/>
          <p:cNvSpPr txBox="1"/>
          <p:nvPr/>
        </p:nvSpPr>
        <p:spPr>
          <a:xfrm>
            <a:off x="734159" y="1251992"/>
            <a:ext cx="785495" cy="3744416"/>
          </a:xfrm>
          <a:prstGeom prst="rect">
            <a:avLst/>
          </a:prstGeom>
          <a:noFill/>
        </p:spPr>
        <p:txBody>
          <a:bodyPr vert="eaVert" wrap="square" rtlCol="0">
            <a:spAutoFit/>
          </a:bodyPr>
          <a:p>
            <a:pPr algn="l">
              <a:lnSpc>
                <a:spcPct val="140000"/>
              </a:lnSpc>
            </a:pPr>
            <a:r>
              <a:rPr lang="zh-CN" altLang="en-US" sz="1400" b="1">
                <a:solidFill>
                  <a:srgbClr val="2C3F46"/>
                </a:solidFill>
                <a:sym typeface="+mn-ea"/>
              </a:rPr>
              <a:t>彼岸花谢著新篇</a:t>
            </a:r>
            <a:endParaRPr lang="zh-CN" altLang="en-US" sz="1400" b="1">
              <a:solidFill>
                <a:srgbClr val="2C3F46"/>
              </a:solidFill>
              <a:sym typeface="+mn-ea"/>
            </a:endParaRPr>
          </a:p>
          <a:p>
            <a:pPr algn="l">
              <a:lnSpc>
                <a:spcPct val="140000"/>
              </a:lnSpc>
            </a:pPr>
            <a:r>
              <a:rPr lang="zh-CN" altLang="en-US" sz="1400" b="1">
                <a:solidFill>
                  <a:srgbClr val="2C3F46"/>
                </a:solidFill>
                <a:sym typeface="+mn-ea"/>
              </a:rPr>
              <a:t>几叠春山远更横</a:t>
            </a:r>
            <a:endParaRPr lang="zh-CN" altLang="en-US" sz="1400" b="1">
              <a:solidFill>
                <a:srgbClr val="2C3F46"/>
              </a:solidFill>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nvSpPr>
        <p:spPr>
          <a:xfrm>
            <a:off x="0" y="0"/>
            <a:ext cx="9144000" cy="5143500"/>
          </a:xfrm>
          <a:prstGeom prst="rect">
            <a:avLst/>
          </a:prstGeom>
          <a:solidFill>
            <a:srgbClr val="D3C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073" name="图片 2"/>
          <p:cNvPicPr>
            <a:picLocks noChangeAspect="1"/>
          </p:cNvPicPr>
          <p:nvPr/>
        </p:nvPicPr>
        <p:blipFill>
          <a:blip r:embed="rId1"/>
          <a:srcRect l="11560" r="17918"/>
          <a:stretch>
            <a:fillRect/>
          </a:stretch>
        </p:blipFill>
        <p:spPr>
          <a:xfrm>
            <a:off x="2000250" y="644129"/>
            <a:ext cx="3021806" cy="2850356"/>
          </a:xfrm>
          <a:prstGeom prst="rect">
            <a:avLst/>
          </a:prstGeom>
          <a:noFill/>
          <a:ln w="9525">
            <a:noFill/>
          </a:ln>
        </p:spPr>
      </p:pic>
      <p:sp>
        <p:nvSpPr>
          <p:cNvPr id="4" name="矩形 3"/>
          <p:cNvSpPr/>
          <p:nvPr/>
        </p:nvSpPr>
        <p:spPr>
          <a:xfrm>
            <a:off x="4531519" y="2571750"/>
            <a:ext cx="2612231" cy="323850"/>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00" strike="noStrike" noProof="1"/>
          </a:p>
        </p:txBody>
      </p:sp>
      <p:sp>
        <p:nvSpPr>
          <p:cNvPr id="2" name="矩形 1"/>
          <p:cNvSpPr/>
          <p:nvPr/>
        </p:nvSpPr>
        <p:spPr>
          <a:xfrm>
            <a:off x="5058966" y="2243138"/>
            <a:ext cx="1912144" cy="1591310"/>
          </a:xfrm>
          <a:prstGeom prst="rect">
            <a:avLst/>
          </a:prstGeom>
        </p:spPr>
        <p:txBody>
          <a:bodyPr wrap="square">
            <a:spAutoFit/>
          </a:bodyPr>
          <a:lstStyle/>
          <a:p>
            <a:pPr marL="228600" indent="-228600" fontAlgn="base">
              <a:lnSpc>
                <a:spcPct val="120000"/>
              </a:lnSpc>
              <a:buFont typeface="Wingdings" panose="05000000000000000000" pitchFamily="2" charset="2"/>
              <a:buChar char="ü"/>
            </a:pPr>
            <a:r>
              <a:rPr lang="zh-CN" altLang="en-US" sz="675" strike="noStrike" noProof="1" dirty="0">
                <a:solidFill>
                  <a:schemeClr val="tx1"/>
                </a:solidFill>
                <a:latin typeface="微软雅黑" panose="020B0503020204020204" charset="-122"/>
                <a:ea typeface="微软雅黑" panose="020B0503020204020204" charset="-122"/>
                <a:cs typeface="+mn-cs"/>
                <a:sym typeface="+mn-ea"/>
              </a:rPr>
              <a:t>天画是一家在大数据和社交网络时代为企业智慧经营全面赋能的数据科技公司</a:t>
            </a:r>
            <a:endParaRPr lang="zh-CN" altLang="en-US" sz="675" strike="noStrike" noProof="1" dirty="0">
              <a:solidFill>
                <a:schemeClr val="tx1"/>
              </a:solidFill>
              <a:latin typeface="微软雅黑" panose="020B0503020204020204" charset="-122"/>
              <a:ea typeface="微软雅黑" panose="020B0503020204020204" charset="-122"/>
              <a:sym typeface="+mn-ea"/>
            </a:endParaRPr>
          </a:p>
          <a:p>
            <a:pPr algn="l" fontAlgn="base">
              <a:lnSpc>
                <a:spcPct val="120000"/>
              </a:lnSpc>
            </a:pPr>
            <a:endParaRPr lang="zh-CN" altLang="en-US" sz="675" strike="noStrike" noProof="1" dirty="0">
              <a:solidFill>
                <a:schemeClr val="tx1"/>
              </a:solidFill>
              <a:latin typeface="微软雅黑" panose="020B0503020204020204" charset="-122"/>
              <a:ea typeface="微软雅黑" panose="020B0503020204020204" charset="-122"/>
              <a:sym typeface="+mn-ea"/>
            </a:endParaRPr>
          </a:p>
          <a:p>
            <a:pPr algn="l" fontAlgn="base">
              <a:lnSpc>
                <a:spcPct val="120000"/>
              </a:lnSpc>
            </a:pPr>
            <a:endParaRPr lang="zh-CN" altLang="en-US" sz="675" strike="noStrike" noProof="1" dirty="0">
              <a:solidFill>
                <a:schemeClr val="tx1"/>
              </a:solidFill>
              <a:latin typeface="微软雅黑" panose="020B0503020204020204" charset="-122"/>
              <a:ea typeface="微软雅黑" panose="020B0503020204020204" charset="-122"/>
              <a:sym typeface="+mn-ea"/>
            </a:endParaRPr>
          </a:p>
          <a:p>
            <a:pPr algn="l" fontAlgn="base">
              <a:lnSpc>
                <a:spcPct val="120000"/>
              </a:lnSpc>
            </a:pPr>
            <a:endParaRPr lang="zh-CN" altLang="en-US" sz="675" strike="noStrike" noProof="1" dirty="0">
              <a:solidFill>
                <a:schemeClr val="tx1"/>
              </a:solidFill>
              <a:latin typeface="微软雅黑" panose="020B0503020204020204" charset="-122"/>
              <a:ea typeface="微软雅黑" panose="020B0503020204020204" charset="-122"/>
              <a:sym typeface="+mn-ea"/>
            </a:endParaRPr>
          </a:p>
          <a:p>
            <a:pPr algn="l" fontAlgn="base">
              <a:lnSpc>
                <a:spcPct val="120000"/>
              </a:lnSpc>
            </a:pPr>
            <a:endParaRPr lang="zh-CN" altLang="en-US" sz="675" strike="noStrike" noProof="1" dirty="0">
              <a:solidFill>
                <a:schemeClr val="tx1"/>
              </a:solidFill>
              <a:latin typeface="微软雅黑" panose="020B0503020204020204" charset="-122"/>
              <a:ea typeface="微软雅黑" panose="020B0503020204020204" charset="-122"/>
              <a:sym typeface="+mn-ea"/>
            </a:endParaRPr>
          </a:p>
          <a:p>
            <a:pPr algn="l" fontAlgn="base">
              <a:lnSpc>
                <a:spcPct val="120000"/>
              </a:lnSpc>
            </a:pPr>
            <a:r>
              <a:rPr lang="zh-CN" altLang="en-US" sz="675" strike="noStrike" noProof="1" dirty="0">
                <a:solidFill>
                  <a:schemeClr val="tx1"/>
                </a:solidFill>
                <a:latin typeface="微软雅黑" panose="020B0503020204020204" charset="-122"/>
                <a:ea typeface="微软雅黑" panose="020B0503020204020204" charset="-122"/>
                <a:cs typeface="+mn-cs"/>
                <a:sym typeface="+mn-ea"/>
              </a:rPr>
              <a:t>天画及其旗下子公司的业务板块有营销服务（数字营销、公共关系、活动管理等）、数字广告（移动广告、智能电视广告、中国企业出海数字广告）和国际业务，服务内容涵盖营销传播整个产业链，以及基于数据科技的智慧经营服务，服务地域基本覆盖全球主要市场。</a:t>
            </a:r>
            <a:endParaRPr lang="zh-CN" altLang="en-US" sz="675" strike="noStrike" noProof="1" dirty="0">
              <a:solidFill>
                <a:schemeClr val="tx1"/>
              </a:solidFill>
              <a:latin typeface="微软雅黑" panose="020B0503020204020204" charset="-122"/>
              <a:ea typeface="微软雅黑" panose="020B0503020204020204" charset="-122"/>
              <a:sym typeface="+mn-ea"/>
            </a:endParaRPr>
          </a:p>
        </p:txBody>
      </p:sp>
      <p:cxnSp>
        <p:nvCxnSpPr>
          <p:cNvPr id="13" name="直接连接符 12"/>
          <p:cNvCxnSpPr/>
          <p:nvPr/>
        </p:nvCxnSpPr>
        <p:spPr>
          <a:xfrm>
            <a:off x="2232422" y="4049316"/>
            <a:ext cx="4263629"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a:xfrm>
            <a:off x="6487915" y="3915966"/>
            <a:ext cx="622300" cy="299085"/>
          </a:xfrm>
          <a:prstGeom prst="rect">
            <a:avLst/>
          </a:prstGeom>
          <a:noFill/>
        </p:spPr>
        <p:txBody>
          <a:bodyPr wrap="none" rtlCol="0">
            <a:spAutoFit/>
          </a:bodyPr>
          <a:lstStyle/>
          <a:p>
            <a:pPr algn="ctr"/>
            <a:r>
              <a:rPr lang="en-US" altLang="zh-CN" sz="1180" noProof="1" dirty="0" smtClean="0">
                <a:solidFill>
                  <a:schemeClr val="tx1">
                    <a:lumMod val="75000"/>
                    <a:lumOff val="25000"/>
                  </a:schemeClr>
                </a:solidFill>
                <a:latin typeface="Arial" panose="020B0604020202020204" pitchFamily="34" charset="0"/>
                <a:ea typeface="宋体" panose="02010600030101010101" pitchFamily="2" charset="-122"/>
                <a:cs typeface="+mn-ea"/>
                <a:sym typeface="+mn-lt"/>
              </a:rPr>
              <a:t>N</a:t>
            </a:r>
            <a:r>
              <a:rPr lang="en-US" altLang="zh-CN" sz="595" noProof="1" dirty="0" smtClean="0">
                <a:solidFill>
                  <a:schemeClr val="tx1">
                    <a:lumMod val="75000"/>
                    <a:lumOff val="25000"/>
                  </a:schemeClr>
                </a:solidFill>
                <a:latin typeface="Arial" panose="020B0604020202020204" pitchFamily="34" charset="0"/>
                <a:ea typeface="宋体" panose="02010600030101010101" pitchFamily="2" charset="-122"/>
                <a:cs typeface="+mn-ea"/>
                <a:sym typeface="+mn-lt"/>
              </a:rPr>
              <a:t>EX</a:t>
            </a:r>
            <a:r>
              <a:rPr lang="en-US" altLang="zh-CN" sz="595" noProof="1" dirty="0">
                <a:solidFill>
                  <a:schemeClr val="tx1">
                    <a:lumMod val="75000"/>
                    <a:lumOff val="25000"/>
                  </a:schemeClr>
                </a:solidFill>
                <a:latin typeface="Arial" panose="020B0604020202020204" pitchFamily="34" charset="0"/>
                <a:ea typeface="宋体" panose="02010600030101010101" pitchFamily="2" charset="-122"/>
                <a:cs typeface="+mn-ea"/>
                <a:sym typeface="+mn-lt"/>
              </a:rPr>
              <a:t>T</a:t>
            </a:r>
            <a:r>
              <a:rPr lang="en-US" altLang="zh-CN" sz="340" noProof="1" dirty="0" smtClean="0">
                <a:solidFill>
                  <a:schemeClr val="tx1">
                    <a:lumMod val="75000"/>
                    <a:lumOff val="25000"/>
                  </a:schemeClr>
                </a:solidFill>
                <a:latin typeface="Arial" panose="020B0604020202020204" pitchFamily="34" charset="0"/>
                <a:ea typeface="宋体" panose="02010600030101010101" pitchFamily="2" charset="-122"/>
                <a:cs typeface="+mn-ea"/>
                <a:sym typeface="+mn-lt"/>
              </a:rPr>
              <a:t> </a:t>
            </a:r>
            <a:r>
              <a:rPr lang="en-US" altLang="zh-CN" sz="1350" noProof="1" dirty="0" smtClean="0">
                <a:solidFill>
                  <a:schemeClr val="tx1">
                    <a:lumMod val="75000"/>
                    <a:lumOff val="25000"/>
                  </a:schemeClr>
                </a:solidFill>
                <a:latin typeface="Arial" panose="020B0604020202020204" pitchFamily="34" charset="0"/>
                <a:ea typeface="宋体" panose="02010600030101010101" pitchFamily="2" charset="-122"/>
                <a:cs typeface="+mn-ea"/>
                <a:sym typeface="+mn-lt"/>
              </a:rPr>
              <a:t>》</a:t>
            </a:r>
            <a:endParaRPr lang="zh-CN" altLang="en-US" sz="1350" noProof="1" dirty="0">
              <a:solidFill>
                <a:schemeClr val="tx1">
                  <a:lumMod val="75000"/>
                  <a:lumOff val="25000"/>
                </a:schemeClr>
              </a:solidFill>
              <a:cs typeface="+mn-ea"/>
              <a:sym typeface="+mn-lt"/>
            </a:endParaRPr>
          </a:p>
        </p:txBody>
      </p:sp>
      <p:sp>
        <p:nvSpPr>
          <p:cNvPr id="15" name="文本框 14"/>
          <p:cNvSpPr txBox="1"/>
          <p:nvPr/>
        </p:nvSpPr>
        <p:spPr>
          <a:xfrm>
            <a:off x="6669881" y="3963591"/>
            <a:ext cx="194072" cy="229870"/>
          </a:xfrm>
          <a:prstGeom prst="rect">
            <a:avLst/>
          </a:prstGeom>
          <a:noFill/>
        </p:spPr>
        <p:txBody>
          <a:bodyPr wrap="square" rtlCol="0">
            <a:spAutoFit/>
          </a:bodyPr>
          <a:lstStyle/>
          <a:p>
            <a:pPr algn="dist"/>
            <a:r>
              <a:rPr lang="zh-CN" altLang="en-US" sz="295" noProof="1" dirty="0">
                <a:solidFill>
                  <a:schemeClr val="tx1">
                    <a:lumMod val="75000"/>
                    <a:lumOff val="25000"/>
                  </a:schemeClr>
                </a:solidFill>
                <a:latin typeface="Arial" panose="020B0604020202020204" pitchFamily="34" charset="0"/>
                <a:ea typeface="宋体" panose="02010600030101010101" pitchFamily="2" charset="-122"/>
                <a:cs typeface="+mn-ea"/>
                <a:sym typeface="+mn-lt"/>
              </a:rPr>
              <a:t>下一页</a:t>
            </a:r>
            <a:endParaRPr lang="zh-CN" altLang="en-US" sz="295" noProof="1" dirty="0">
              <a:solidFill>
                <a:schemeClr val="tx1">
                  <a:lumMod val="75000"/>
                  <a:lumOff val="25000"/>
                </a:schemeClr>
              </a:solidFill>
              <a:cs typeface="+mn-ea"/>
              <a:sym typeface="+mn-lt"/>
            </a:endParaRPr>
          </a:p>
        </p:txBody>
      </p:sp>
      <p:sp>
        <p:nvSpPr>
          <p:cNvPr id="3079" name="文本框 10"/>
          <p:cNvSpPr txBox="1"/>
          <p:nvPr/>
        </p:nvSpPr>
        <p:spPr>
          <a:xfrm>
            <a:off x="4614545" y="2584450"/>
            <a:ext cx="2528570" cy="299085"/>
          </a:xfrm>
          <a:prstGeom prst="rect">
            <a:avLst/>
          </a:prstGeom>
          <a:noFill/>
          <a:ln w="9525">
            <a:noFill/>
          </a:ln>
        </p:spPr>
        <p:txBody>
          <a:bodyPr wrap="square" anchor="t">
            <a:spAutoFit/>
          </a:bodyPr>
          <a:p>
            <a:r>
              <a:rPr lang="zh-CN" altLang="en-US" sz="1350" b="1" dirty="0">
                <a:solidFill>
                  <a:schemeClr val="bg1"/>
                </a:solidFill>
                <a:latin typeface="微软雅黑" panose="020B0503020204020204" charset="-122"/>
                <a:ea typeface="微软雅黑" panose="020B0503020204020204" charset="-122"/>
              </a:rPr>
              <a:t>关     于  《    天     画    》</a:t>
            </a:r>
            <a:endParaRPr lang="zh-CN" altLang="en-US" sz="1350" b="1" dirty="0">
              <a:solidFill>
                <a:schemeClr val="bg1"/>
              </a:solidFill>
              <a:latin typeface="微软雅黑" panose="020B0503020204020204" charset="-122"/>
              <a:ea typeface="微软雅黑" panose="020B0503020204020204" charset="-122"/>
            </a:endParaRPr>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nvSpPr>
        <p:spPr>
          <a:xfrm>
            <a:off x="0" y="635"/>
            <a:ext cx="9144000" cy="5143500"/>
          </a:xfrm>
          <a:prstGeom prst="rect">
            <a:avLst/>
          </a:prstGeom>
          <a:solidFill>
            <a:srgbClr val="D3C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11" name="直接连接符 10"/>
          <p:cNvCxnSpPr/>
          <p:nvPr/>
        </p:nvCxnSpPr>
        <p:spPr>
          <a:xfrm>
            <a:off x="1452563" y="4111229"/>
            <a:ext cx="5685235"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4098" name="图片 5"/>
          <p:cNvPicPr>
            <a:picLocks noChangeAspect="1"/>
          </p:cNvPicPr>
          <p:nvPr/>
        </p:nvPicPr>
        <p:blipFill>
          <a:blip r:embed="rId1"/>
          <a:stretch>
            <a:fillRect/>
          </a:stretch>
        </p:blipFill>
        <p:spPr>
          <a:xfrm>
            <a:off x="1143000" y="642938"/>
            <a:ext cx="3883819" cy="3857625"/>
          </a:xfrm>
          <a:prstGeom prst="rect">
            <a:avLst/>
          </a:prstGeom>
          <a:noFill/>
          <a:ln w="9525">
            <a:noFill/>
          </a:ln>
        </p:spPr>
      </p:pic>
      <p:sp>
        <p:nvSpPr>
          <p:cNvPr id="7" name="矩形 6"/>
          <p:cNvSpPr/>
          <p:nvPr/>
        </p:nvSpPr>
        <p:spPr>
          <a:xfrm>
            <a:off x="4870847" y="1271588"/>
            <a:ext cx="2274094" cy="2600325"/>
          </a:xfrm>
          <a:prstGeom prst="rect">
            <a:avLst/>
          </a:pr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4100" name="矩形 1"/>
          <p:cNvSpPr/>
          <p:nvPr/>
        </p:nvSpPr>
        <p:spPr>
          <a:xfrm>
            <a:off x="5026819" y="1622822"/>
            <a:ext cx="2002631" cy="2249170"/>
          </a:xfrm>
          <a:prstGeom prst="rect">
            <a:avLst/>
          </a:prstGeom>
          <a:noFill/>
          <a:ln w="9525">
            <a:noFill/>
          </a:ln>
        </p:spPr>
        <p:txBody>
          <a:bodyPr wrap="square" anchor="t">
            <a:spAutoFit/>
          </a:bodyPr>
          <a:p>
            <a:pPr>
              <a:lnSpc>
                <a:spcPct val="120000"/>
              </a:lnSpc>
            </a:pPr>
            <a:r>
              <a:rPr lang="zh-CN" altLang="en-US" sz="1350" b="1" dirty="0">
                <a:solidFill>
                  <a:schemeClr val="bg1"/>
                </a:solidFill>
                <a:latin typeface="微软雅黑" panose="020B0503020204020204" charset="-122"/>
                <a:ea typeface="微软雅黑" panose="020B0503020204020204" charset="-122"/>
              </a:rPr>
              <a:t>为企业</a:t>
            </a:r>
            <a:endParaRPr lang="en-US" altLang="zh-CN" sz="1350" b="1" dirty="0">
              <a:solidFill>
                <a:schemeClr val="bg1"/>
              </a:solidFill>
              <a:latin typeface="微软雅黑" panose="020B0503020204020204" charset="-122"/>
              <a:ea typeface="微软雅黑" panose="020B0503020204020204" charset="-122"/>
            </a:endParaRPr>
          </a:p>
          <a:p>
            <a:pPr>
              <a:lnSpc>
                <a:spcPct val="120000"/>
              </a:lnSpc>
            </a:pPr>
            <a:r>
              <a:rPr lang="zh-CN" altLang="en-US" sz="900" dirty="0">
                <a:solidFill>
                  <a:schemeClr val="bg1"/>
                </a:solidFill>
                <a:latin typeface="微软雅黑" panose="020B0503020204020204" charset="-122"/>
                <a:ea typeface="微软雅黑" panose="020B0503020204020204" charset="-122"/>
              </a:rPr>
              <a:t>不仅提供有情感的视觉传达服务，而</a:t>
            </a:r>
            <a:endParaRPr lang="en-US" altLang="zh-CN" sz="900" dirty="0">
              <a:solidFill>
                <a:schemeClr val="bg1"/>
              </a:solidFill>
              <a:latin typeface="微软雅黑" panose="020B0503020204020204" charset="-122"/>
              <a:ea typeface="微软雅黑" panose="020B0503020204020204" charset="-122"/>
            </a:endParaRPr>
          </a:p>
          <a:p>
            <a:pPr>
              <a:lnSpc>
                <a:spcPct val="120000"/>
              </a:lnSpc>
            </a:pPr>
            <a:r>
              <a:rPr lang="zh-CN" altLang="en-US" sz="900" dirty="0">
                <a:solidFill>
                  <a:schemeClr val="bg1"/>
                </a:solidFill>
                <a:latin typeface="微软雅黑" panose="020B0503020204020204" charset="-122"/>
                <a:ea typeface="微软雅黑" panose="020B0503020204020204" charset="-122"/>
              </a:rPr>
              <a:t>且最大程度的降低企业的品牌营运和</a:t>
            </a:r>
            <a:endParaRPr lang="en-US" altLang="zh-CN" sz="900" dirty="0">
              <a:solidFill>
                <a:schemeClr val="bg1"/>
              </a:solidFill>
              <a:latin typeface="微软雅黑" panose="020B0503020204020204" charset="-122"/>
              <a:ea typeface="微软雅黑" panose="020B0503020204020204" charset="-122"/>
            </a:endParaRPr>
          </a:p>
          <a:p>
            <a:pPr>
              <a:lnSpc>
                <a:spcPct val="120000"/>
              </a:lnSpc>
            </a:pPr>
            <a:r>
              <a:rPr lang="zh-CN" altLang="en-US" sz="900" dirty="0">
                <a:solidFill>
                  <a:schemeClr val="bg1"/>
                </a:solidFill>
                <a:latin typeface="微软雅黑" panose="020B0503020204020204" charset="-122"/>
                <a:ea typeface="微软雅黑" panose="020B0503020204020204" charset="-122"/>
              </a:rPr>
              <a:t>渠道建设支出投入，以及更快速精</a:t>
            </a:r>
            <a:br>
              <a:rPr lang="zh-CN" altLang="en-US" sz="900" dirty="0">
                <a:solidFill>
                  <a:schemeClr val="bg1"/>
                </a:solidFill>
                <a:latin typeface="微软雅黑" panose="020B0503020204020204" charset="-122"/>
                <a:ea typeface="微软雅黑" panose="020B0503020204020204" charset="-122"/>
              </a:rPr>
            </a:br>
            <a:r>
              <a:rPr lang="zh-CN" altLang="en-US" sz="900" dirty="0">
                <a:solidFill>
                  <a:schemeClr val="bg1"/>
                </a:solidFill>
                <a:latin typeface="微软雅黑" panose="020B0503020204020204" charset="-122"/>
                <a:ea typeface="微软雅黑" panose="020B0503020204020204" charset="-122"/>
              </a:rPr>
              <a:t>准的与消费者产生连接。</a:t>
            </a:r>
            <a:br>
              <a:rPr lang="zh-CN" altLang="en-US" sz="1050" dirty="0">
                <a:solidFill>
                  <a:schemeClr val="bg1"/>
                </a:solidFill>
                <a:latin typeface="微软雅黑" panose="020B0503020204020204" charset="-122"/>
                <a:ea typeface="微软雅黑" panose="020B0503020204020204" charset="-122"/>
              </a:rPr>
            </a:br>
            <a:r>
              <a:rPr lang="zh-CN" altLang="en-US" sz="1350" b="1" dirty="0">
                <a:solidFill>
                  <a:schemeClr val="bg1"/>
                </a:solidFill>
                <a:latin typeface="微软雅黑" panose="020B0503020204020204" charset="-122"/>
                <a:ea typeface="微软雅黑" panose="020B0503020204020204" charset="-122"/>
              </a:rPr>
              <a:t>为消费者</a:t>
            </a:r>
            <a:br>
              <a:rPr lang="zh-CN" altLang="en-US" sz="1500" b="1" dirty="0">
                <a:solidFill>
                  <a:schemeClr val="bg1"/>
                </a:solidFill>
                <a:latin typeface="微软雅黑" panose="020B0503020204020204" charset="-122"/>
                <a:ea typeface="微软雅黑" panose="020B0503020204020204" charset="-122"/>
              </a:rPr>
            </a:br>
            <a:r>
              <a:rPr lang="zh-CN" altLang="en-US" sz="900" dirty="0">
                <a:solidFill>
                  <a:schemeClr val="bg1"/>
                </a:solidFill>
                <a:latin typeface="微软雅黑" panose="020B0503020204020204" charset="-122"/>
                <a:ea typeface="微软雅黑" panose="020B0503020204020204" charset="-122"/>
              </a:rPr>
              <a:t>透过情感连接及视觉传达连接消费者，传递产品价值及品牌文化一个情感连接与消费者产生共鸣，去发现与众不同的生活态度， </a:t>
            </a:r>
            <a:endParaRPr lang="zh-CN" altLang="en-US" sz="900" dirty="0">
              <a:solidFill>
                <a:schemeClr val="bg1"/>
              </a:solidFill>
              <a:latin typeface="微软雅黑" panose="020B0503020204020204" charset="-122"/>
              <a:ea typeface="微软雅黑" panose="020B0503020204020204" charset="-122"/>
            </a:endParaRPr>
          </a:p>
        </p:txBody>
      </p:sp>
      <p:sp>
        <p:nvSpPr>
          <p:cNvPr id="12" name="文本框 11"/>
          <p:cNvSpPr txBox="1"/>
          <p:nvPr/>
        </p:nvSpPr>
        <p:spPr>
          <a:xfrm>
            <a:off x="7158474" y="3932635"/>
            <a:ext cx="767080" cy="368300"/>
          </a:xfrm>
          <a:prstGeom prst="rect">
            <a:avLst/>
          </a:prstGeom>
          <a:noFill/>
        </p:spPr>
        <p:txBody>
          <a:bodyPr wrap="none" rtlCol="0">
            <a:spAutoFit/>
          </a:bodyPr>
          <a:lstStyle/>
          <a:p>
            <a:pPr algn="ctr"/>
            <a:r>
              <a:rPr lang="en-US" altLang="zh-CN" sz="1575" noProof="1" dirty="0" smtClean="0">
                <a:solidFill>
                  <a:schemeClr val="tx1">
                    <a:lumMod val="75000"/>
                    <a:lumOff val="25000"/>
                  </a:schemeClr>
                </a:solidFill>
                <a:latin typeface="Arial" panose="020B0604020202020204" pitchFamily="34" charset="0"/>
                <a:ea typeface="宋体" panose="02010600030101010101" pitchFamily="2" charset="-122"/>
                <a:cs typeface="+mn-ea"/>
                <a:sym typeface="+mn-lt"/>
              </a:rPr>
              <a:t>N</a:t>
            </a:r>
            <a:r>
              <a:rPr lang="en-US" altLang="zh-CN" sz="790" noProof="1" dirty="0" smtClean="0">
                <a:solidFill>
                  <a:schemeClr val="tx1">
                    <a:lumMod val="75000"/>
                    <a:lumOff val="25000"/>
                  </a:schemeClr>
                </a:solidFill>
                <a:latin typeface="Arial" panose="020B0604020202020204" pitchFamily="34" charset="0"/>
                <a:ea typeface="宋体" panose="02010600030101010101" pitchFamily="2" charset="-122"/>
                <a:cs typeface="+mn-ea"/>
                <a:sym typeface="+mn-lt"/>
              </a:rPr>
              <a:t>EX</a:t>
            </a:r>
            <a:r>
              <a:rPr lang="en-US" altLang="zh-CN" sz="790" noProof="1" dirty="0">
                <a:solidFill>
                  <a:schemeClr val="tx1">
                    <a:lumMod val="75000"/>
                    <a:lumOff val="25000"/>
                  </a:schemeClr>
                </a:solidFill>
                <a:latin typeface="Arial" panose="020B0604020202020204" pitchFamily="34" charset="0"/>
                <a:ea typeface="宋体" panose="02010600030101010101" pitchFamily="2" charset="-122"/>
                <a:cs typeface="+mn-ea"/>
                <a:sym typeface="+mn-lt"/>
              </a:rPr>
              <a:t>T</a:t>
            </a:r>
            <a:r>
              <a:rPr lang="en-US" altLang="zh-CN" sz="450" noProof="1" dirty="0" smtClean="0">
                <a:solidFill>
                  <a:schemeClr val="tx1">
                    <a:lumMod val="75000"/>
                    <a:lumOff val="25000"/>
                  </a:schemeClr>
                </a:solidFill>
                <a:latin typeface="Arial" panose="020B0604020202020204" pitchFamily="34" charset="0"/>
                <a:ea typeface="宋体" panose="02010600030101010101" pitchFamily="2" charset="-122"/>
                <a:cs typeface="+mn-ea"/>
                <a:sym typeface="+mn-lt"/>
              </a:rPr>
              <a:t> </a:t>
            </a:r>
            <a:r>
              <a:rPr lang="en-US" altLang="zh-CN" noProof="1" dirty="0" smtClean="0">
                <a:solidFill>
                  <a:schemeClr val="tx1">
                    <a:lumMod val="75000"/>
                    <a:lumOff val="25000"/>
                  </a:schemeClr>
                </a:solidFill>
                <a:latin typeface="Arial" panose="020B0604020202020204" pitchFamily="34" charset="0"/>
                <a:ea typeface="宋体" panose="02010600030101010101" pitchFamily="2" charset="-122"/>
                <a:cs typeface="+mn-ea"/>
                <a:sym typeface="+mn-lt"/>
              </a:rPr>
              <a:t>》</a:t>
            </a:r>
            <a:endParaRPr lang="zh-CN" altLang="en-US" noProof="1" dirty="0">
              <a:solidFill>
                <a:schemeClr val="tx1">
                  <a:lumMod val="75000"/>
                  <a:lumOff val="25000"/>
                </a:schemeClr>
              </a:solidFill>
              <a:cs typeface="+mn-ea"/>
              <a:sym typeface="+mn-lt"/>
            </a:endParaRPr>
          </a:p>
        </p:txBody>
      </p:sp>
      <p:sp>
        <p:nvSpPr>
          <p:cNvPr id="13" name="文本框 12"/>
          <p:cNvSpPr txBox="1"/>
          <p:nvPr/>
        </p:nvSpPr>
        <p:spPr>
          <a:xfrm>
            <a:off x="7368779" y="3995738"/>
            <a:ext cx="259556" cy="275590"/>
          </a:xfrm>
          <a:prstGeom prst="rect">
            <a:avLst/>
          </a:prstGeom>
          <a:noFill/>
        </p:spPr>
        <p:txBody>
          <a:bodyPr wrap="square" rtlCol="0">
            <a:spAutoFit/>
          </a:bodyPr>
          <a:lstStyle/>
          <a:p>
            <a:pPr algn="dist"/>
            <a:r>
              <a:rPr lang="zh-CN" altLang="en-US" sz="395" noProof="1" dirty="0">
                <a:solidFill>
                  <a:schemeClr val="tx1">
                    <a:lumMod val="75000"/>
                    <a:lumOff val="25000"/>
                  </a:schemeClr>
                </a:solidFill>
                <a:latin typeface="Arial" panose="020B0604020202020204" pitchFamily="34" charset="0"/>
                <a:ea typeface="宋体" panose="02010600030101010101" pitchFamily="2" charset="-122"/>
                <a:cs typeface="+mn-ea"/>
                <a:sym typeface="+mn-lt"/>
              </a:rPr>
              <a:t>下一页</a:t>
            </a:r>
            <a:endParaRPr lang="zh-CN" altLang="en-US" sz="395" noProof="1" dirty="0">
              <a:solidFill>
                <a:schemeClr val="tx1">
                  <a:lumMod val="75000"/>
                  <a:lumOff val="25000"/>
                </a:schemeClr>
              </a:solidFill>
              <a:cs typeface="+mn-ea"/>
              <a:sym typeface="+mn-lt"/>
            </a:endParaRPr>
          </a:p>
        </p:txBody>
      </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nvSpPr>
        <p:spPr>
          <a:xfrm>
            <a:off x="0" y="0"/>
            <a:ext cx="9144000" cy="5143500"/>
          </a:xfrm>
          <a:prstGeom prst="rect">
            <a:avLst/>
          </a:prstGeom>
          <a:solidFill>
            <a:srgbClr val="D3C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5121" name="图片 2"/>
          <p:cNvPicPr>
            <a:picLocks noChangeAspect="1"/>
          </p:cNvPicPr>
          <p:nvPr/>
        </p:nvPicPr>
        <p:blipFill>
          <a:blip r:embed="rId1"/>
          <a:srcRect l="1784" t="1408" r="2129" b="1430"/>
          <a:stretch>
            <a:fillRect/>
          </a:stretch>
        </p:blipFill>
        <p:spPr>
          <a:xfrm>
            <a:off x="5217319" y="642938"/>
            <a:ext cx="2783681" cy="3857625"/>
          </a:xfrm>
          <a:prstGeom prst="rect">
            <a:avLst/>
          </a:prstGeom>
          <a:noFill/>
          <a:ln w="9525">
            <a:noFill/>
          </a:ln>
        </p:spPr>
      </p:pic>
      <p:cxnSp>
        <p:nvCxnSpPr>
          <p:cNvPr id="5" name="直接连接符 4"/>
          <p:cNvCxnSpPr/>
          <p:nvPr/>
        </p:nvCxnSpPr>
        <p:spPr>
          <a:xfrm>
            <a:off x="1538288" y="1713310"/>
            <a:ext cx="429816" cy="0"/>
          </a:xfrm>
          <a:prstGeom prst="line">
            <a:avLst/>
          </a:prstGeom>
          <a:ln w="28575">
            <a:solidFill>
              <a:srgbClr val="B3B3B3"/>
            </a:solidFill>
          </a:ln>
        </p:spPr>
        <p:style>
          <a:lnRef idx="1">
            <a:schemeClr val="accent1"/>
          </a:lnRef>
          <a:fillRef idx="0">
            <a:schemeClr val="accent1"/>
          </a:fillRef>
          <a:effectRef idx="0">
            <a:schemeClr val="accent1"/>
          </a:effectRef>
          <a:fontRef idx="minor">
            <a:schemeClr val="tx1"/>
          </a:fontRef>
        </p:style>
      </p:cxnSp>
      <p:sp>
        <p:nvSpPr>
          <p:cNvPr id="5123" name="文本框 5"/>
          <p:cNvSpPr txBox="1"/>
          <p:nvPr/>
        </p:nvSpPr>
        <p:spPr>
          <a:xfrm>
            <a:off x="1452563" y="1825229"/>
            <a:ext cx="1397794" cy="368300"/>
          </a:xfrm>
          <a:prstGeom prst="rect">
            <a:avLst/>
          </a:prstGeom>
          <a:noFill/>
          <a:ln w="9525">
            <a:noFill/>
          </a:ln>
        </p:spPr>
        <p:txBody>
          <a:bodyPr wrap="square" anchor="t">
            <a:spAutoFit/>
          </a:bodyPr>
          <a:p>
            <a:r>
              <a:rPr lang="zh-CN" altLang="en-US" b="1" dirty="0">
                <a:latin typeface="微软雅黑" panose="020B0503020204020204" charset="-122"/>
                <a:ea typeface="微软雅黑" panose="020B0503020204020204" charset="-122"/>
              </a:rPr>
              <a:t>我们的优势</a:t>
            </a:r>
            <a:endParaRPr lang="zh-CN" altLang="en-US" b="1" dirty="0">
              <a:latin typeface="微软雅黑" panose="020B0503020204020204" charset="-122"/>
              <a:ea typeface="微软雅黑" panose="020B0503020204020204" charset="-122"/>
            </a:endParaRPr>
          </a:p>
        </p:txBody>
      </p:sp>
      <p:sp>
        <p:nvSpPr>
          <p:cNvPr id="5124" name="矩形 6"/>
          <p:cNvSpPr/>
          <p:nvPr/>
        </p:nvSpPr>
        <p:spPr>
          <a:xfrm>
            <a:off x="2232422" y="2401491"/>
            <a:ext cx="3173015" cy="1059180"/>
          </a:xfrm>
          <a:prstGeom prst="rect">
            <a:avLst/>
          </a:prstGeom>
          <a:noFill/>
          <a:ln w="9525">
            <a:noFill/>
          </a:ln>
        </p:spPr>
        <p:txBody>
          <a:bodyPr wrap="square" anchor="t">
            <a:spAutoFit/>
          </a:bodyPr>
          <a:p>
            <a:pPr marL="228600" indent="-228600">
              <a:lnSpc>
                <a:spcPct val="120000"/>
              </a:lnSpc>
              <a:buFont typeface="Wingdings" panose="05000000000000000000" pitchFamily="2" charset="2"/>
              <a:buChar char="ü"/>
            </a:pPr>
            <a:r>
              <a:rPr lang="zh-CN" altLang="en-US" sz="1050" dirty="0">
                <a:latin typeface="微软雅黑" panose="020B0503020204020204" charset="-122"/>
                <a:ea typeface="微软雅黑" panose="020B0503020204020204" charset="-122"/>
              </a:rPr>
              <a:t>服务意识：重视沟通 重视服务 </a:t>
            </a:r>
            <a:endParaRPr lang="en-US" altLang="zh-CN" sz="1050" dirty="0">
              <a:latin typeface="微软雅黑" panose="020B0503020204020204" charset="-122"/>
              <a:ea typeface="微软雅黑" panose="020B0503020204020204" charset="-122"/>
            </a:endParaRPr>
          </a:p>
          <a:p>
            <a:pPr marL="228600" indent="-228600">
              <a:lnSpc>
                <a:spcPct val="120000"/>
              </a:lnSpc>
              <a:buFont typeface="Wingdings" panose="05000000000000000000" pitchFamily="2" charset="2"/>
              <a:buChar char="ü"/>
            </a:pPr>
            <a:r>
              <a:rPr lang="zh-CN" altLang="en-US" sz="1050" dirty="0">
                <a:latin typeface="微软雅黑" panose="020B0503020204020204" charset="-122"/>
                <a:ea typeface="微软雅黑" panose="020B0503020204020204" charset="-122"/>
              </a:rPr>
              <a:t>创作意识：设计先行 高端品位 </a:t>
            </a:r>
            <a:endParaRPr lang="en-US" altLang="zh-CN" sz="1050" dirty="0">
              <a:latin typeface="微软雅黑" panose="020B0503020204020204" charset="-122"/>
              <a:ea typeface="微软雅黑" panose="020B0503020204020204" charset="-122"/>
            </a:endParaRPr>
          </a:p>
          <a:p>
            <a:pPr marL="228600" indent="-228600">
              <a:lnSpc>
                <a:spcPct val="120000"/>
              </a:lnSpc>
              <a:buFont typeface="Wingdings" panose="05000000000000000000" pitchFamily="2" charset="2"/>
              <a:buChar char="ü"/>
            </a:pPr>
            <a:r>
              <a:rPr lang="zh-CN" altLang="en-US" sz="1050" dirty="0">
                <a:latin typeface="微软雅黑" panose="020B0503020204020204" charset="-122"/>
                <a:ea typeface="微软雅黑" panose="020B0503020204020204" charset="-122"/>
              </a:rPr>
              <a:t>专业意识：专业工具 专业设备 </a:t>
            </a:r>
            <a:endParaRPr lang="en-US" altLang="zh-CN" sz="1050" dirty="0">
              <a:latin typeface="微软雅黑" panose="020B0503020204020204" charset="-122"/>
              <a:ea typeface="微软雅黑" panose="020B0503020204020204" charset="-122"/>
            </a:endParaRPr>
          </a:p>
          <a:p>
            <a:pPr marL="228600" indent="-228600">
              <a:lnSpc>
                <a:spcPct val="120000"/>
              </a:lnSpc>
              <a:buFont typeface="Wingdings" panose="05000000000000000000" pitchFamily="2" charset="2"/>
              <a:buChar char="ü"/>
            </a:pPr>
            <a:r>
              <a:rPr lang="zh-CN" altLang="en-US" sz="1050" dirty="0">
                <a:latin typeface="微软雅黑" panose="020B0503020204020204" charset="-122"/>
                <a:ea typeface="微软雅黑" panose="020B0503020204020204" charset="-122"/>
              </a:rPr>
              <a:t>工作意识：流程规范 专业分工 </a:t>
            </a:r>
            <a:endParaRPr lang="en-US" altLang="zh-CN" sz="1050" dirty="0">
              <a:latin typeface="微软雅黑" panose="020B0503020204020204" charset="-122"/>
              <a:ea typeface="微软雅黑" panose="020B0503020204020204" charset="-122"/>
            </a:endParaRPr>
          </a:p>
          <a:p>
            <a:pPr marL="228600" indent="-228600">
              <a:lnSpc>
                <a:spcPct val="120000"/>
              </a:lnSpc>
              <a:buFont typeface="Wingdings" panose="05000000000000000000" pitchFamily="2" charset="2"/>
              <a:buChar char="ü"/>
            </a:pPr>
            <a:r>
              <a:rPr lang="zh-CN" altLang="en-US" sz="1050" dirty="0">
                <a:latin typeface="微软雅黑" panose="020B0503020204020204" charset="-122"/>
                <a:ea typeface="微软雅黑" panose="020B0503020204020204" charset="-122"/>
              </a:rPr>
              <a:t>完善意识：追求极致 力臻完美</a:t>
            </a:r>
            <a:endParaRPr lang="zh-CN" altLang="en-US" sz="1050" dirty="0">
              <a:solidFill>
                <a:srgbClr val="666666"/>
              </a:solidFill>
              <a:latin typeface="微软雅黑" panose="020B0503020204020204" charset="-122"/>
              <a:ea typeface="微软雅黑" panose="020B0503020204020204" charset="-122"/>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9144000" cy="5143500"/>
          </a:xfrm>
          <a:prstGeom prst="rect">
            <a:avLst/>
          </a:prstGeom>
          <a:solidFill>
            <a:srgbClr val="D3CDB7"/>
          </a:solidFill>
          <a:ln>
            <a:solidFill>
              <a:srgbClr val="D3CD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 name="TextBox 11"/>
          <p:cNvSpPr txBox="1"/>
          <p:nvPr/>
        </p:nvSpPr>
        <p:spPr>
          <a:xfrm>
            <a:off x="3162300" y="140335"/>
            <a:ext cx="2990850" cy="645160"/>
          </a:xfrm>
          <a:prstGeom prst="rect">
            <a:avLst/>
          </a:prstGeom>
          <a:noFill/>
        </p:spPr>
        <p:txBody>
          <a:bodyPr wrap="square" rtlCol="0">
            <a:spAutoFit/>
          </a:bodyPr>
          <a:lstStyle/>
          <a:p>
            <a:r>
              <a:rPr lang="zh-CN" altLang="en-US" sz="3600" b="1" dirty="0"/>
              <a:t>影片风格建议</a:t>
            </a:r>
            <a:endParaRPr lang="zh-CN" altLang="en-US" sz="3600" b="1" dirty="0"/>
          </a:p>
        </p:txBody>
      </p:sp>
      <p:sp>
        <p:nvSpPr>
          <p:cNvPr id="13" name="TextBox 12"/>
          <p:cNvSpPr txBox="1"/>
          <p:nvPr/>
        </p:nvSpPr>
        <p:spPr>
          <a:xfrm>
            <a:off x="1372870" y="1075055"/>
            <a:ext cx="6362065" cy="3692525"/>
          </a:xfrm>
          <a:prstGeom prst="rect">
            <a:avLst/>
          </a:prstGeom>
          <a:noFill/>
        </p:spPr>
        <p:txBody>
          <a:bodyPr wrap="square" rtlCol="0">
            <a:spAutoFit/>
          </a:bodyPr>
          <a:lstStyle/>
          <a:p>
            <a:pPr algn="ctr">
              <a:lnSpc>
                <a:spcPct val="150000"/>
              </a:lnSpc>
            </a:pPr>
            <a:r>
              <a:rPr lang="zh-CN" altLang="en-US" sz="1200" b="1" dirty="0"/>
              <a:t>受众</a:t>
            </a:r>
            <a:r>
              <a:rPr lang="en-US" altLang="zh-CN" sz="1200" b="1" dirty="0"/>
              <a:t>—</a:t>
            </a:r>
            <a:r>
              <a:rPr lang="zh-CN" altLang="en-US" sz="1200" b="1" dirty="0"/>
              <a:t>浏览官网看灵骨塔的介绍</a:t>
            </a:r>
            <a:endParaRPr lang="en-US" altLang="zh-CN" sz="1200" b="1" dirty="0"/>
          </a:p>
          <a:p>
            <a:pPr algn="ctr">
              <a:lnSpc>
                <a:spcPct val="150000"/>
              </a:lnSpc>
            </a:pPr>
            <a:endParaRPr lang="zh-CN" altLang="en-US" sz="1200" b="1" dirty="0"/>
          </a:p>
          <a:p>
            <a:pPr algn="ctr">
              <a:lnSpc>
                <a:spcPct val="150000"/>
              </a:lnSpc>
            </a:pPr>
            <a:r>
              <a:rPr lang="zh-CN" altLang="en-US" sz="1200" b="1" dirty="0"/>
              <a:t>心情</a:t>
            </a:r>
            <a:r>
              <a:rPr lang="en-US" altLang="zh-CN" sz="1200" b="1" dirty="0"/>
              <a:t>-</a:t>
            </a:r>
            <a:r>
              <a:rPr lang="zh-CN" altLang="en-US" sz="1200" b="1" dirty="0"/>
              <a:t>沉重</a:t>
            </a:r>
            <a:r>
              <a:rPr lang="en-US" altLang="zh-CN" sz="1200" b="1" dirty="0"/>
              <a:t>/</a:t>
            </a:r>
            <a:r>
              <a:rPr lang="zh-CN" altLang="en-US" sz="1200" b="1" dirty="0"/>
              <a:t>严肃</a:t>
            </a:r>
            <a:endParaRPr lang="zh-CN" altLang="en-US" sz="1200" b="1" dirty="0"/>
          </a:p>
          <a:p>
            <a:pPr algn="ctr">
              <a:lnSpc>
                <a:spcPct val="150000"/>
              </a:lnSpc>
            </a:pPr>
            <a:endParaRPr lang="zh-CN" altLang="en-US" sz="1200" b="1" dirty="0"/>
          </a:p>
          <a:p>
            <a:pPr algn="ctr">
              <a:lnSpc>
                <a:spcPct val="150000"/>
              </a:lnSpc>
            </a:pPr>
            <a:r>
              <a:rPr lang="zh-CN" altLang="en-US" sz="1200" b="1" dirty="0"/>
              <a:t>影片</a:t>
            </a:r>
            <a:r>
              <a:rPr lang="en-US" altLang="zh-CN" sz="1200" b="1" dirty="0"/>
              <a:t>-</a:t>
            </a:r>
            <a:r>
              <a:rPr lang="zh-CN" altLang="en-US" sz="1200" b="1" dirty="0"/>
              <a:t>意境为核心，配合受众情绪</a:t>
            </a:r>
            <a:endParaRPr lang="zh-CN" altLang="en-US" sz="1200" b="1" dirty="0"/>
          </a:p>
          <a:p>
            <a:pPr algn="ctr">
              <a:lnSpc>
                <a:spcPct val="150000"/>
              </a:lnSpc>
            </a:pPr>
            <a:endParaRPr lang="zh-CN" altLang="en-US" sz="1200" b="1" dirty="0"/>
          </a:p>
          <a:p>
            <a:pPr algn="ctr">
              <a:lnSpc>
                <a:spcPct val="150000"/>
              </a:lnSpc>
            </a:pPr>
            <a:r>
              <a:rPr lang="zh-CN" altLang="en-US" sz="1200" b="1" dirty="0">
                <a:sym typeface="+mn-ea"/>
              </a:rPr>
              <a:t>目的</a:t>
            </a:r>
            <a:r>
              <a:rPr lang="en-US" altLang="zh-CN" sz="1200" b="1" dirty="0">
                <a:sym typeface="+mn-ea"/>
              </a:rPr>
              <a:t>-</a:t>
            </a:r>
            <a:r>
              <a:rPr lang="zh-CN" altLang="en-US" sz="1200" b="1" dirty="0">
                <a:sym typeface="+mn-ea"/>
              </a:rPr>
              <a:t>让受众对于灵骨塔有向往的归宿感和境界提交的升华感。</a:t>
            </a:r>
            <a:endParaRPr lang="zh-CN" altLang="en-US" sz="1200" b="1" dirty="0">
              <a:sym typeface="+mn-ea"/>
            </a:endParaRPr>
          </a:p>
          <a:p>
            <a:pPr algn="ctr">
              <a:lnSpc>
                <a:spcPct val="150000"/>
              </a:lnSpc>
            </a:pPr>
            <a:endParaRPr lang="zh-CN" altLang="en-US" sz="1200" b="1" dirty="0"/>
          </a:p>
          <a:p>
            <a:pPr algn="ctr">
              <a:lnSpc>
                <a:spcPct val="150000"/>
              </a:lnSpc>
            </a:pPr>
            <a:r>
              <a:rPr lang="zh-CN" altLang="en-US" sz="1200" b="1" dirty="0"/>
              <a:t>所以我们可以确定以下几点来迎合配合受众。</a:t>
            </a:r>
            <a:endParaRPr lang="zh-CN" altLang="en-US" sz="1200" b="1" dirty="0"/>
          </a:p>
          <a:p>
            <a:pPr algn="ctr">
              <a:lnSpc>
                <a:spcPct val="150000"/>
              </a:lnSpc>
            </a:pPr>
            <a:r>
              <a:rPr lang="en-US" altLang="zh-CN" sz="1200" b="1" dirty="0"/>
              <a:t>1·</a:t>
            </a:r>
            <a:r>
              <a:rPr lang="zh-CN" altLang="en-US" sz="1200" b="1" dirty="0"/>
              <a:t>影片不能有太强的故事性，因为受众大多数没有心思去专注看影片的每一分一秒。而且故事性会破坏整个影片想要的境界营造。</a:t>
            </a:r>
            <a:endParaRPr lang="zh-CN" altLang="en-US" sz="1200" b="1" dirty="0"/>
          </a:p>
          <a:p>
            <a:pPr algn="ctr">
              <a:lnSpc>
                <a:spcPct val="150000"/>
              </a:lnSpc>
            </a:pPr>
            <a:r>
              <a:rPr lang="en-US" altLang="zh-CN" sz="1200" b="1" dirty="0"/>
              <a:t>2·</a:t>
            </a:r>
            <a:r>
              <a:rPr lang="zh-CN" altLang="en-US" sz="1200" b="1" dirty="0"/>
              <a:t>影片不能有人物的具象和特写，也会破坏整个片子想要呈现的意境感。</a:t>
            </a:r>
            <a:endParaRPr lang="zh-CN" altLang="en-US" sz="1200" b="1" dirty="0"/>
          </a:p>
          <a:p>
            <a:pPr algn="ctr">
              <a:lnSpc>
                <a:spcPct val="150000"/>
              </a:lnSpc>
            </a:pPr>
            <a:r>
              <a:rPr lang="en-US" altLang="zh-CN" sz="1200" b="1" dirty="0"/>
              <a:t>3·</a:t>
            </a:r>
            <a:r>
              <a:rPr lang="zh-CN" altLang="en-US" sz="1200" b="1" dirty="0"/>
              <a:t>片子不能太过繁琐，配合几句走心的文案，结合画面的艺术性，保持在</a:t>
            </a:r>
            <a:r>
              <a:rPr lang="en-US" altLang="zh-CN" sz="1200" b="1" dirty="0"/>
              <a:t>1</a:t>
            </a:r>
            <a:r>
              <a:rPr lang="zh-CN" altLang="en-US" sz="1200" b="1" dirty="0"/>
              <a:t>分钟</a:t>
            </a:r>
            <a:r>
              <a:rPr lang="en-US" altLang="zh-CN" sz="1200" b="1" dirty="0"/>
              <a:t>-2</a:t>
            </a:r>
            <a:r>
              <a:rPr lang="zh-CN" altLang="en-US" sz="1200" b="1" dirty="0"/>
              <a:t>分钟内即可</a:t>
            </a:r>
            <a:r>
              <a:rPr lang="zh-CN" altLang="en-US" sz="1200" dirty="0"/>
              <a:t>。</a:t>
            </a:r>
            <a:endParaRPr lang="zh-CN" altLang="en-US" sz="1200" dirty="0"/>
          </a:p>
        </p:txBody>
      </p:sp>
      <p:sp>
        <p:nvSpPr>
          <p:cNvPr id="20" name="矩形 19"/>
          <p:cNvSpPr/>
          <p:nvPr/>
        </p:nvSpPr>
        <p:spPr>
          <a:xfrm>
            <a:off x="8316416" y="4511320"/>
            <a:ext cx="180020" cy="148662"/>
          </a:xfrm>
          <a:prstGeom prst="rect">
            <a:avLst/>
          </a:prstGeom>
          <a:solidFill>
            <a:srgbClr val="2C3F46"/>
          </a:solidFill>
          <a:ln>
            <a:solidFill>
              <a:srgbClr val="2C3F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直线箭头"/>
          <p:cNvSpPr/>
          <p:nvPr/>
        </p:nvSpPr>
        <p:spPr>
          <a:xfrm rot="5400000">
            <a:off x="4443095" y="1524000"/>
            <a:ext cx="257810" cy="93980"/>
          </a:xfrm>
          <a:custGeom>
            <a:avLst/>
            <a:gdLst>
              <a:gd name="connsiteX0" fmla="*/ 360040 w 576064"/>
              <a:gd name="connsiteY0" fmla="*/ 0 h 250588"/>
              <a:gd name="connsiteX1" fmla="*/ 576064 w 576064"/>
              <a:gd name="connsiteY1" fmla="*/ 125294 h 250588"/>
              <a:gd name="connsiteX2" fmla="*/ 360040 w 576064"/>
              <a:gd name="connsiteY2" fmla="*/ 250588 h 250588"/>
              <a:gd name="connsiteX3" fmla="*/ 360040 w 576064"/>
              <a:gd name="connsiteY3" fmla="*/ 143294 h 250588"/>
              <a:gd name="connsiteX4" fmla="*/ 0 w 576064"/>
              <a:gd name="connsiteY4" fmla="*/ 143294 h 250588"/>
              <a:gd name="connsiteX5" fmla="*/ 0 w 576064"/>
              <a:gd name="connsiteY5" fmla="*/ 107294 h 250588"/>
              <a:gd name="connsiteX6" fmla="*/ 360040 w 576064"/>
              <a:gd name="connsiteY6" fmla="*/ 107294 h 250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064" h="250588">
                <a:moveTo>
                  <a:pt x="360040" y="0"/>
                </a:moveTo>
                <a:lnTo>
                  <a:pt x="576064" y="125294"/>
                </a:lnTo>
                <a:lnTo>
                  <a:pt x="360040" y="250588"/>
                </a:lnTo>
                <a:lnTo>
                  <a:pt x="360040" y="143294"/>
                </a:lnTo>
                <a:lnTo>
                  <a:pt x="0" y="143294"/>
                </a:lnTo>
                <a:lnTo>
                  <a:pt x="0" y="107294"/>
                </a:lnTo>
                <a:lnTo>
                  <a:pt x="360040" y="107294"/>
                </a:lnTo>
                <a:close/>
              </a:path>
            </a:pathLst>
          </a:cu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3" name="直线箭头"/>
          <p:cNvSpPr/>
          <p:nvPr/>
        </p:nvSpPr>
        <p:spPr>
          <a:xfrm rot="5400000">
            <a:off x="4442460" y="2092960"/>
            <a:ext cx="257810" cy="93980"/>
          </a:xfrm>
          <a:custGeom>
            <a:avLst/>
            <a:gdLst>
              <a:gd name="connsiteX0" fmla="*/ 360040 w 576064"/>
              <a:gd name="connsiteY0" fmla="*/ 0 h 250588"/>
              <a:gd name="connsiteX1" fmla="*/ 576064 w 576064"/>
              <a:gd name="connsiteY1" fmla="*/ 125294 h 250588"/>
              <a:gd name="connsiteX2" fmla="*/ 360040 w 576064"/>
              <a:gd name="connsiteY2" fmla="*/ 250588 h 250588"/>
              <a:gd name="connsiteX3" fmla="*/ 360040 w 576064"/>
              <a:gd name="connsiteY3" fmla="*/ 143294 h 250588"/>
              <a:gd name="connsiteX4" fmla="*/ 0 w 576064"/>
              <a:gd name="connsiteY4" fmla="*/ 143294 h 250588"/>
              <a:gd name="connsiteX5" fmla="*/ 0 w 576064"/>
              <a:gd name="connsiteY5" fmla="*/ 107294 h 250588"/>
              <a:gd name="connsiteX6" fmla="*/ 360040 w 576064"/>
              <a:gd name="connsiteY6" fmla="*/ 107294 h 250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064" h="250588">
                <a:moveTo>
                  <a:pt x="360040" y="0"/>
                </a:moveTo>
                <a:lnTo>
                  <a:pt x="576064" y="125294"/>
                </a:lnTo>
                <a:lnTo>
                  <a:pt x="360040" y="250588"/>
                </a:lnTo>
                <a:lnTo>
                  <a:pt x="360040" y="143294"/>
                </a:lnTo>
                <a:lnTo>
                  <a:pt x="0" y="143294"/>
                </a:lnTo>
                <a:lnTo>
                  <a:pt x="0" y="107294"/>
                </a:lnTo>
                <a:lnTo>
                  <a:pt x="360040" y="107294"/>
                </a:lnTo>
                <a:close/>
              </a:path>
            </a:pathLst>
          </a:cu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6" name="直线箭头"/>
          <p:cNvSpPr/>
          <p:nvPr/>
        </p:nvSpPr>
        <p:spPr>
          <a:xfrm rot="5400000">
            <a:off x="4424680" y="2618740"/>
            <a:ext cx="257810" cy="93980"/>
          </a:xfrm>
          <a:custGeom>
            <a:avLst/>
            <a:gdLst>
              <a:gd name="connsiteX0" fmla="*/ 360040 w 576064"/>
              <a:gd name="connsiteY0" fmla="*/ 0 h 250588"/>
              <a:gd name="connsiteX1" fmla="*/ 576064 w 576064"/>
              <a:gd name="connsiteY1" fmla="*/ 125294 h 250588"/>
              <a:gd name="connsiteX2" fmla="*/ 360040 w 576064"/>
              <a:gd name="connsiteY2" fmla="*/ 250588 h 250588"/>
              <a:gd name="connsiteX3" fmla="*/ 360040 w 576064"/>
              <a:gd name="connsiteY3" fmla="*/ 143294 h 250588"/>
              <a:gd name="connsiteX4" fmla="*/ 0 w 576064"/>
              <a:gd name="connsiteY4" fmla="*/ 143294 h 250588"/>
              <a:gd name="connsiteX5" fmla="*/ 0 w 576064"/>
              <a:gd name="connsiteY5" fmla="*/ 107294 h 250588"/>
              <a:gd name="connsiteX6" fmla="*/ 360040 w 576064"/>
              <a:gd name="connsiteY6" fmla="*/ 107294 h 250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064" h="250588">
                <a:moveTo>
                  <a:pt x="360040" y="0"/>
                </a:moveTo>
                <a:lnTo>
                  <a:pt x="576064" y="125294"/>
                </a:lnTo>
                <a:lnTo>
                  <a:pt x="360040" y="250588"/>
                </a:lnTo>
                <a:lnTo>
                  <a:pt x="360040" y="143294"/>
                </a:lnTo>
                <a:lnTo>
                  <a:pt x="0" y="143294"/>
                </a:lnTo>
                <a:lnTo>
                  <a:pt x="0" y="107294"/>
                </a:lnTo>
                <a:lnTo>
                  <a:pt x="360040" y="107294"/>
                </a:lnTo>
                <a:close/>
              </a:path>
            </a:pathLst>
          </a:cu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7" name="直线箭头"/>
          <p:cNvSpPr/>
          <p:nvPr/>
        </p:nvSpPr>
        <p:spPr>
          <a:xfrm rot="5400000">
            <a:off x="4425315" y="3136900"/>
            <a:ext cx="257810" cy="93980"/>
          </a:xfrm>
          <a:custGeom>
            <a:avLst/>
            <a:gdLst>
              <a:gd name="connsiteX0" fmla="*/ 360040 w 576064"/>
              <a:gd name="connsiteY0" fmla="*/ 0 h 250588"/>
              <a:gd name="connsiteX1" fmla="*/ 576064 w 576064"/>
              <a:gd name="connsiteY1" fmla="*/ 125294 h 250588"/>
              <a:gd name="connsiteX2" fmla="*/ 360040 w 576064"/>
              <a:gd name="connsiteY2" fmla="*/ 250588 h 250588"/>
              <a:gd name="connsiteX3" fmla="*/ 360040 w 576064"/>
              <a:gd name="connsiteY3" fmla="*/ 143294 h 250588"/>
              <a:gd name="connsiteX4" fmla="*/ 0 w 576064"/>
              <a:gd name="connsiteY4" fmla="*/ 143294 h 250588"/>
              <a:gd name="connsiteX5" fmla="*/ 0 w 576064"/>
              <a:gd name="connsiteY5" fmla="*/ 107294 h 250588"/>
              <a:gd name="connsiteX6" fmla="*/ 360040 w 576064"/>
              <a:gd name="connsiteY6" fmla="*/ 107294 h 250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064" h="250588">
                <a:moveTo>
                  <a:pt x="360040" y="0"/>
                </a:moveTo>
                <a:lnTo>
                  <a:pt x="576064" y="125294"/>
                </a:lnTo>
                <a:lnTo>
                  <a:pt x="360040" y="250588"/>
                </a:lnTo>
                <a:lnTo>
                  <a:pt x="360040" y="143294"/>
                </a:lnTo>
                <a:lnTo>
                  <a:pt x="0" y="143294"/>
                </a:lnTo>
                <a:lnTo>
                  <a:pt x="0" y="107294"/>
                </a:lnTo>
                <a:lnTo>
                  <a:pt x="360040" y="107294"/>
                </a:lnTo>
                <a:close/>
              </a:path>
            </a:pathLst>
          </a:cu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5" name="图文框 4"/>
          <p:cNvSpPr/>
          <p:nvPr/>
        </p:nvSpPr>
        <p:spPr>
          <a:xfrm>
            <a:off x="1250950" y="934085"/>
            <a:ext cx="6641465" cy="3960495"/>
          </a:xfrm>
          <a:prstGeom prst="frame">
            <a:avLst>
              <a:gd name="adj1" fmla="val 3482"/>
            </a:avLst>
          </a:prstGeom>
          <a:solidFill>
            <a:srgbClr val="2C3F46"/>
          </a:solidFill>
          <a:ln>
            <a:noFill/>
          </a:ln>
          <a:effectLst>
            <a:outerShdw blurRad="63500" dist="50800" dir="2052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Tree>
  </p:cSld>
  <p:clrMapOvr>
    <a:masterClrMapping/>
  </p:clrMapOvr>
  <p:transition spd="slow" advClick="0" advTm="5000">
    <p:push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35" y="0"/>
            <a:ext cx="9144000" cy="5143500"/>
          </a:xfrm>
          <a:prstGeom prst="rect">
            <a:avLst/>
          </a:prstGeom>
          <a:solidFill>
            <a:srgbClr val="D3CDB7"/>
          </a:solidFill>
          <a:ln>
            <a:solidFill>
              <a:srgbClr val="D3CD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 name="TextBox 11"/>
          <p:cNvSpPr txBox="1"/>
          <p:nvPr/>
        </p:nvSpPr>
        <p:spPr>
          <a:xfrm>
            <a:off x="3023235" y="154940"/>
            <a:ext cx="3096260" cy="645160"/>
          </a:xfrm>
          <a:prstGeom prst="rect">
            <a:avLst/>
          </a:prstGeom>
          <a:noFill/>
        </p:spPr>
        <p:txBody>
          <a:bodyPr wrap="square" rtlCol="0">
            <a:spAutoFit/>
          </a:bodyPr>
          <a:lstStyle/>
          <a:p>
            <a:r>
              <a:rPr lang="zh-CN" altLang="en-US" sz="3600" b="1" dirty="0"/>
              <a:t>影片表现建议</a:t>
            </a:r>
            <a:endParaRPr lang="zh-CN" altLang="en-US" sz="3600" b="1" dirty="0"/>
          </a:p>
        </p:txBody>
      </p:sp>
      <p:sp>
        <p:nvSpPr>
          <p:cNvPr id="20" name="矩形 19"/>
          <p:cNvSpPr/>
          <p:nvPr/>
        </p:nvSpPr>
        <p:spPr>
          <a:xfrm>
            <a:off x="8316416" y="4511320"/>
            <a:ext cx="180020" cy="148662"/>
          </a:xfrm>
          <a:prstGeom prst="rect">
            <a:avLst/>
          </a:prstGeom>
          <a:solidFill>
            <a:srgbClr val="2C3F46"/>
          </a:solidFill>
          <a:ln>
            <a:solidFill>
              <a:srgbClr val="2C3F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TextBox 12"/>
          <p:cNvSpPr txBox="1"/>
          <p:nvPr/>
        </p:nvSpPr>
        <p:spPr>
          <a:xfrm>
            <a:off x="1899285" y="1521460"/>
            <a:ext cx="5346065" cy="3138170"/>
          </a:xfrm>
          <a:prstGeom prst="rect">
            <a:avLst/>
          </a:prstGeom>
          <a:noFill/>
        </p:spPr>
        <p:txBody>
          <a:bodyPr wrap="square" rtlCol="0">
            <a:spAutoFit/>
          </a:bodyPr>
          <a:p>
            <a:pPr algn="ctr">
              <a:lnSpc>
                <a:spcPct val="150000"/>
              </a:lnSpc>
            </a:pPr>
            <a:r>
              <a:rPr lang="zh-CN" altLang="en-US" sz="1200" b="1" dirty="0">
                <a:sym typeface="+mn-ea"/>
              </a:rPr>
              <a:t>怎么样的画面表现手法才能迎合主题和风格</a:t>
            </a:r>
            <a:endParaRPr lang="zh-CN" altLang="en-US" sz="1200" b="1" dirty="0"/>
          </a:p>
          <a:p>
            <a:pPr algn="ctr">
              <a:lnSpc>
                <a:spcPct val="150000"/>
              </a:lnSpc>
            </a:pPr>
            <a:endParaRPr lang="zh-CN" altLang="en-US" sz="1200" b="1" dirty="0"/>
          </a:p>
          <a:p>
            <a:pPr algn="ctr">
              <a:lnSpc>
                <a:spcPct val="150000"/>
              </a:lnSpc>
            </a:pPr>
            <a:r>
              <a:rPr lang="zh-CN" altLang="en-US" sz="1200" b="1" dirty="0"/>
              <a:t>结合关于生死、轮回、往生的关键词联想</a:t>
            </a:r>
            <a:endParaRPr lang="zh-CN" altLang="en-US" sz="1200" b="1" dirty="0"/>
          </a:p>
          <a:p>
            <a:pPr algn="ctr">
              <a:lnSpc>
                <a:spcPct val="150000"/>
              </a:lnSpc>
            </a:pPr>
            <a:endParaRPr lang="zh-CN" altLang="en-US" sz="1200" b="1" dirty="0"/>
          </a:p>
          <a:p>
            <a:pPr algn="ctr">
              <a:lnSpc>
                <a:spcPct val="150000"/>
              </a:lnSpc>
            </a:pPr>
            <a:r>
              <a:rPr lang="zh-CN" altLang="en-US" sz="1200" b="1" dirty="0"/>
              <a:t>过往烟云、重复、化茧成蝶等艺术修饰表现方式</a:t>
            </a:r>
            <a:endParaRPr lang="zh-CN" altLang="en-US" sz="1200" b="1" dirty="0"/>
          </a:p>
          <a:p>
            <a:pPr algn="ctr">
              <a:lnSpc>
                <a:spcPct val="150000"/>
              </a:lnSpc>
            </a:pPr>
            <a:endParaRPr lang="zh-CN" altLang="en-US" sz="1200" b="1" dirty="0"/>
          </a:p>
          <a:p>
            <a:pPr algn="ctr">
              <a:lnSpc>
                <a:spcPct val="150000"/>
              </a:lnSpc>
            </a:pPr>
            <a:r>
              <a:rPr lang="zh-CN" altLang="en-US" sz="1200" b="1" dirty="0"/>
              <a:t>确定用烟化特效、跟拍三维视觉特效、影片跟影尾本身能够循环等表现手法</a:t>
            </a:r>
            <a:endParaRPr lang="zh-CN" altLang="en-US" sz="1200" b="1" dirty="0"/>
          </a:p>
          <a:p>
            <a:pPr algn="ctr">
              <a:lnSpc>
                <a:spcPct val="150000"/>
              </a:lnSpc>
            </a:pPr>
            <a:endParaRPr lang="zh-CN" altLang="en-US" sz="1200" b="1" dirty="0"/>
          </a:p>
          <a:p>
            <a:pPr algn="ctr">
              <a:lnSpc>
                <a:spcPct val="150000"/>
              </a:lnSpc>
            </a:pPr>
            <a:r>
              <a:rPr lang="zh-CN" altLang="en-US" sz="1200" b="1" dirty="0"/>
              <a:t>在框架主题之下用特殊创意的表现手法能够加深受众印象</a:t>
            </a:r>
            <a:endParaRPr lang="zh-CN" altLang="en-US" sz="1200" b="1" dirty="0"/>
          </a:p>
          <a:p>
            <a:pPr algn="ctr">
              <a:lnSpc>
                <a:spcPct val="150000"/>
              </a:lnSpc>
            </a:pPr>
            <a:r>
              <a:rPr lang="zh-CN" altLang="en-US" sz="1200" b="1" dirty="0"/>
              <a:t>升华品牌高度和影片艺术性的基调。</a:t>
            </a:r>
            <a:endParaRPr lang="zh-CN" altLang="en-US" sz="1200" b="1" dirty="0"/>
          </a:p>
          <a:p>
            <a:pPr algn="ctr">
              <a:lnSpc>
                <a:spcPct val="150000"/>
              </a:lnSpc>
            </a:pPr>
            <a:endParaRPr lang="zh-CN" altLang="en-US" sz="1200" b="1" dirty="0"/>
          </a:p>
        </p:txBody>
      </p:sp>
      <p:sp>
        <p:nvSpPr>
          <p:cNvPr id="3" name="直线箭头"/>
          <p:cNvSpPr/>
          <p:nvPr/>
        </p:nvSpPr>
        <p:spPr>
          <a:xfrm rot="5400000">
            <a:off x="4443730" y="1940560"/>
            <a:ext cx="257810" cy="93980"/>
          </a:xfrm>
          <a:custGeom>
            <a:avLst/>
            <a:gdLst>
              <a:gd name="connsiteX0" fmla="*/ 360040 w 576064"/>
              <a:gd name="connsiteY0" fmla="*/ 0 h 250588"/>
              <a:gd name="connsiteX1" fmla="*/ 576064 w 576064"/>
              <a:gd name="connsiteY1" fmla="*/ 125294 h 250588"/>
              <a:gd name="connsiteX2" fmla="*/ 360040 w 576064"/>
              <a:gd name="connsiteY2" fmla="*/ 250588 h 250588"/>
              <a:gd name="connsiteX3" fmla="*/ 360040 w 576064"/>
              <a:gd name="connsiteY3" fmla="*/ 143294 h 250588"/>
              <a:gd name="connsiteX4" fmla="*/ 0 w 576064"/>
              <a:gd name="connsiteY4" fmla="*/ 143294 h 250588"/>
              <a:gd name="connsiteX5" fmla="*/ 0 w 576064"/>
              <a:gd name="connsiteY5" fmla="*/ 107294 h 250588"/>
              <a:gd name="connsiteX6" fmla="*/ 360040 w 576064"/>
              <a:gd name="connsiteY6" fmla="*/ 107294 h 250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064" h="250588">
                <a:moveTo>
                  <a:pt x="360040" y="0"/>
                </a:moveTo>
                <a:lnTo>
                  <a:pt x="576064" y="125294"/>
                </a:lnTo>
                <a:lnTo>
                  <a:pt x="360040" y="250588"/>
                </a:lnTo>
                <a:lnTo>
                  <a:pt x="360040" y="143294"/>
                </a:lnTo>
                <a:lnTo>
                  <a:pt x="0" y="143294"/>
                </a:lnTo>
                <a:lnTo>
                  <a:pt x="0" y="107294"/>
                </a:lnTo>
                <a:lnTo>
                  <a:pt x="360040" y="107294"/>
                </a:lnTo>
                <a:close/>
              </a:path>
            </a:pathLst>
          </a:cu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6" name="图文框 5"/>
          <p:cNvSpPr/>
          <p:nvPr/>
        </p:nvSpPr>
        <p:spPr>
          <a:xfrm>
            <a:off x="1250950" y="934085"/>
            <a:ext cx="6641465" cy="3960495"/>
          </a:xfrm>
          <a:prstGeom prst="frame">
            <a:avLst>
              <a:gd name="adj1" fmla="val 3482"/>
            </a:avLst>
          </a:prstGeom>
          <a:solidFill>
            <a:srgbClr val="2C3F46"/>
          </a:solidFill>
          <a:ln>
            <a:noFill/>
          </a:ln>
          <a:effectLst>
            <a:outerShdw blurRad="63500" dist="50800" dir="2052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7" name="直线箭头"/>
          <p:cNvSpPr/>
          <p:nvPr/>
        </p:nvSpPr>
        <p:spPr>
          <a:xfrm rot="5400000">
            <a:off x="4443730" y="2524760"/>
            <a:ext cx="257810" cy="93980"/>
          </a:xfrm>
          <a:custGeom>
            <a:avLst/>
            <a:gdLst>
              <a:gd name="connsiteX0" fmla="*/ 360040 w 576064"/>
              <a:gd name="connsiteY0" fmla="*/ 0 h 250588"/>
              <a:gd name="connsiteX1" fmla="*/ 576064 w 576064"/>
              <a:gd name="connsiteY1" fmla="*/ 125294 h 250588"/>
              <a:gd name="connsiteX2" fmla="*/ 360040 w 576064"/>
              <a:gd name="connsiteY2" fmla="*/ 250588 h 250588"/>
              <a:gd name="connsiteX3" fmla="*/ 360040 w 576064"/>
              <a:gd name="connsiteY3" fmla="*/ 143294 h 250588"/>
              <a:gd name="connsiteX4" fmla="*/ 0 w 576064"/>
              <a:gd name="connsiteY4" fmla="*/ 143294 h 250588"/>
              <a:gd name="connsiteX5" fmla="*/ 0 w 576064"/>
              <a:gd name="connsiteY5" fmla="*/ 107294 h 250588"/>
              <a:gd name="connsiteX6" fmla="*/ 360040 w 576064"/>
              <a:gd name="connsiteY6" fmla="*/ 107294 h 250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064" h="250588">
                <a:moveTo>
                  <a:pt x="360040" y="0"/>
                </a:moveTo>
                <a:lnTo>
                  <a:pt x="576064" y="125294"/>
                </a:lnTo>
                <a:lnTo>
                  <a:pt x="360040" y="250588"/>
                </a:lnTo>
                <a:lnTo>
                  <a:pt x="360040" y="143294"/>
                </a:lnTo>
                <a:lnTo>
                  <a:pt x="0" y="143294"/>
                </a:lnTo>
                <a:lnTo>
                  <a:pt x="0" y="107294"/>
                </a:lnTo>
                <a:lnTo>
                  <a:pt x="360040" y="107294"/>
                </a:lnTo>
                <a:close/>
              </a:path>
            </a:pathLst>
          </a:cu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8" name="直线箭头"/>
          <p:cNvSpPr/>
          <p:nvPr/>
        </p:nvSpPr>
        <p:spPr>
          <a:xfrm rot="5400000">
            <a:off x="4443095" y="3032125"/>
            <a:ext cx="257810" cy="93980"/>
          </a:xfrm>
          <a:custGeom>
            <a:avLst/>
            <a:gdLst>
              <a:gd name="connsiteX0" fmla="*/ 360040 w 576064"/>
              <a:gd name="connsiteY0" fmla="*/ 0 h 250588"/>
              <a:gd name="connsiteX1" fmla="*/ 576064 w 576064"/>
              <a:gd name="connsiteY1" fmla="*/ 125294 h 250588"/>
              <a:gd name="connsiteX2" fmla="*/ 360040 w 576064"/>
              <a:gd name="connsiteY2" fmla="*/ 250588 h 250588"/>
              <a:gd name="connsiteX3" fmla="*/ 360040 w 576064"/>
              <a:gd name="connsiteY3" fmla="*/ 143294 h 250588"/>
              <a:gd name="connsiteX4" fmla="*/ 0 w 576064"/>
              <a:gd name="connsiteY4" fmla="*/ 143294 h 250588"/>
              <a:gd name="connsiteX5" fmla="*/ 0 w 576064"/>
              <a:gd name="connsiteY5" fmla="*/ 107294 h 250588"/>
              <a:gd name="connsiteX6" fmla="*/ 360040 w 576064"/>
              <a:gd name="connsiteY6" fmla="*/ 107294 h 250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064" h="250588">
                <a:moveTo>
                  <a:pt x="360040" y="0"/>
                </a:moveTo>
                <a:lnTo>
                  <a:pt x="576064" y="125294"/>
                </a:lnTo>
                <a:lnTo>
                  <a:pt x="360040" y="250588"/>
                </a:lnTo>
                <a:lnTo>
                  <a:pt x="360040" y="143294"/>
                </a:lnTo>
                <a:lnTo>
                  <a:pt x="0" y="143294"/>
                </a:lnTo>
                <a:lnTo>
                  <a:pt x="0" y="107294"/>
                </a:lnTo>
                <a:lnTo>
                  <a:pt x="360040" y="107294"/>
                </a:lnTo>
                <a:close/>
              </a:path>
            </a:pathLst>
          </a:cu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b="1">
              <a:solidFill>
                <a:srgbClr val="FFFFFF"/>
              </a:solidFill>
            </a:endParaRPr>
          </a:p>
        </p:txBody>
      </p:sp>
      <p:sp>
        <p:nvSpPr>
          <p:cNvPr id="15" name="直线箭头"/>
          <p:cNvSpPr/>
          <p:nvPr/>
        </p:nvSpPr>
        <p:spPr>
          <a:xfrm rot="5400000">
            <a:off x="4442460" y="3572510"/>
            <a:ext cx="257810" cy="93980"/>
          </a:xfrm>
          <a:custGeom>
            <a:avLst/>
            <a:gdLst>
              <a:gd name="connsiteX0" fmla="*/ 360040 w 576064"/>
              <a:gd name="connsiteY0" fmla="*/ 0 h 250588"/>
              <a:gd name="connsiteX1" fmla="*/ 576064 w 576064"/>
              <a:gd name="connsiteY1" fmla="*/ 125294 h 250588"/>
              <a:gd name="connsiteX2" fmla="*/ 360040 w 576064"/>
              <a:gd name="connsiteY2" fmla="*/ 250588 h 250588"/>
              <a:gd name="connsiteX3" fmla="*/ 360040 w 576064"/>
              <a:gd name="connsiteY3" fmla="*/ 143294 h 250588"/>
              <a:gd name="connsiteX4" fmla="*/ 0 w 576064"/>
              <a:gd name="connsiteY4" fmla="*/ 143294 h 250588"/>
              <a:gd name="connsiteX5" fmla="*/ 0 w 576064"/>
              <a:gd name="connsiteY5" fmla="*/ 107294 h 250588"/>
              <a:gd name="connsiteX6" fmla="*/ 360040 w 576064"/>
              <a:gd name="connsiteY6" fmla="*/ 107294 h 250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064" h="250588">
                <a:moveTo>
                  <a:pt x="360040" y="0"/>
                </a:moveTo>
                <a:lnTo>
                  <a:pt x="576064" y="125294"/>
                </a:lnTo>
                <a:lnTo>
                  <a:pt x="360040" y="250588"/>
                </a:lnTo>
                <a:lnTo>
                  <a:pt x="360040" y="143294"/>
                </a:lnTo>
                <a:lnTo>
                  <a:pt x="0" y="143294"/>
                </a:lnTo>
                <a:lnTo>
                  <a:pt x="0" y="107294"/>
                </a:lnTo>
                <a:lnTo>
                  <a:pt x="360040" y="107294"/>
                </a:lnTo>
                <a:close/>
              </a:path>
            </a:pathLst>
          </a:cu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b="1">
              <a:solidFill>
                <a:srgbClr val="FFFFFF"/>
              </a:solidFill>
            </a:endParaRPr>
          </a:p>
        </p:txBody>
      </p:sp>
    </p:spTree>
  </p:cSld>
  <p:clrMapOvr>
    <a:masterClrMapping/>
  </p:clrMapOvr>
  <p:transition spd="slow" advClick="0" advTm="5000">
    <p:push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35" y="0"/>
            <a:ext cx="9144000" cy="5143500"/>
          </a:xfrm>
          <a:prstGeom prst="rect">
            <a:avLst/>
          </a:prstGeom>
          <a:solidFill>
            <a:srgbClr val="D3CDB7"/>
          </a:solidFill>
          <a:ln>
            <a:solidFill>
              <a:srgbClr val="D3CD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 name="TextBox 11"/>
          <p:cNvSpPr txBox="1"/>
          <p:nvPr/>
        </p:nvSpPr>
        <p:spPr>
          <a:xfrm>
            <a:off x="3023235" y="154940"/>
            <a:ext cx="3096260" cy="645160"/>
          </a:xfrm>
          <a:prstGeom prst="rect">
            <a:avLst/>
          </a:prstGeom>
          <a:noFill/>
        </p:spPr>
        <p:txBody>
          <a:bodyPr wrap="square" rtlCol="0">
            <a:spAutoFit/>
          </a:bodyPr>
          <a:lstStyle/>
          <a:p>
            <a:r>
              <a:rPr lang="zh-CN" altLang="en-US" sz="3600" b="1" dirty="0"/>
              <a:t>宣传植入方式</a:t>
            </a:r>
            <a:endParaRPr lang="zh-CN" altLang="en-US" sz="3600" b="1" dirty="0"/>
          </a:p>
        </p:txBody>
      </p:sp>
      <p:sp>
        <p:nvSpPr>
          <p:cNvPr id="20" name="矩形 19"/>
          <p:cNvSpPr/>
          <p:nvPr/>
        </p:nvSpPr>
        <p:spPr>
          <a:xfrm>
            <a:off x="8316416" y="4511320"/>
            <a:ext cx="180020" cy="148662"/>
          </a:xfrm>
          <a:prstGeom prst="rect">
            <a:avLst/>
          </a:prstGeom>
          <a:solidFill>
            <a:srgbClr val="2C3F46"/>
          </a:solidFill>
          <a:ln>
            <a:solidFill>
              <a:srgbClr val="2C3F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TextBox 12"/>
          <p:cNvSpPr txBox="1"/>
          <p:nvPr/>
        </p:nvSpPr>
        <p:spPr>
          <a:xfrm>
            <a:off x="1899285" y="1521460"/>
            <a:ext cx="5346065" cy="3415030"/>
          </a:xfrm>
          <a:prstGeom prst="rect">
            <a:avLst/>
          </a:prstGeom>
          <a:noFill/>
        </p:spPr>
        <p:txBody>
          <a:bodyPr wrap="square" rtlCol="0">
            <a:spAutoFit/>
          </a:bodyPr>
          <a:p>
            <a:pPr algn="ctr">
              <a:lnSpc>
                <a:spcPct val="150000"/>
              </a:lnSpc>
            </a:pPr>
            <a:r>
              <a:rPr lang="zh-CN" altLang="en-US" sz="1200" b="1" dirty="0"/>
              <a:t>金宝谷以及灵骨塔怎么宣传植入？</a:t>
            </a:r>
            <a:endParaRPr lang="zh-CN" altLang="en-US" sz="1200" b="1" dirty="0"/>
          </a:p>
          <a:p>
            <a:pPr algn="ctr">
              <a:lnSpc>
                <a:spcPct val="150000"/>
              </a:lnSpc>
            </a:pPr>
            <a:endParaRPr lang="zh-CN" altLang="en-US" sz="1200" b="1" dirty="0"/>
          </a:p>
          <a:p>
            <a:pPr algn="ctr">
              <a:lnSpc>
                <a:spcPct val="150000"/>
              </a:lnSpc>
            </a:pPr>
            <a:r>
              <a:rPr lang="zh-CN" altLang="en-US" sz="1200" b="1" dirty="0"/>
              <a:t>关于生死，中国人大多是比较忌讳</a:t>
            </a:r>
            <a:endParaRPr lang="zh-CN" altLang="en-US" sz="1200" b="1" dirty="0"/>
          </a:p>
          <a:p>
            <a:pPr algn="ctr">
              <a:lnSpc>
                <a:spcPct val="150000"/>
              </a:lnSpc>
            </a:pPr>
            <a:endParaRPr lang="zh-CN" altLang="en-US" sz="1200" b="1" dirty="0"/>
          </a:p>
          <a:p>
            <a:pPr algn="ctr">
              <a:lnSpc>
                <a:spcPct val="150000"/>
              </a:lnSpc>
            </a:pPr>
            <a:r>
              <a:rPr lang="zh-CN" altLang="en-US" sz="1200" b="1" dirty="0"/>
              <a:t>采用软植入</a:t>
            </a:r>
            <a:r>
              <a:rPr lang="en-US" altLang="zh-CN" sz="1200" b="1" dirty="0"/>
              <a:t>+</a:t>
            </a:r>
            <a:r>
              <a:rPr lang="zh-CN" altLang="en-US" sz="1200" b="1" dirty="0"/>
              <a:t>意境艺术联想方式植入</a:t>
            </a:r>
            <a:endParaRPr lang="zh-CN" altLang="en-US" sz="1200" b="1" dirty="0"/>
          </a:p>
          <a:p>
            <a:pPr algn="ctr">
              <a:lnSpc>
                <a:spcPct val="150000"/>
              </a:lnSpc>
            </a:pPr>
            <a:endParaRPr lang="zh-CN" altLang="en-US" sz="1200" b="1" dirty="0"/>
          </a:p>
          <a:p>
            <a:pPr algn="ctr">
              <a:lnSpc>
                <a:spcPct val="150000"/>
              </a:lnSpc>
            </a:pPr>
            <a:r>
              <a:rPr lang="zh-CN" altLang="en-US" sz="1200" b="1" dirty="0"/>
              <a:t>这样的好处是什么？</a:t>
            </a:r>
            <a:endParaRPr lang="zh-CN" altLang="en-US" sz="1200" b="1" dirty="0"/>
          </a:p>
          <a:p>
            <a:pPr algn="ctr">
              <a:lnSpc>
                <a:spcPct val="150000"/>
              </a:lnSpc>
            </a:pPr>
            <a:endParaRPr lang="zh-CN" altLang="en-US" sz="1200" b="1" dirty="0"/>
          </a:p>
          <a:p>
            <a:pPr algn="ctr">
              <a:lnSpc>
                <a:spcPct val="150000"/>
              </a:lnSpc>
            </a:pPr>
            <a:r>
              <a:rPr lang="zh-CN" altLang="en-US" sz="1200" b="1" dirty="0"/>
              <a:t>一：更加艺术唯美的片子能够让观众有强烈的反复观看欲</a:t>
            </a:r>
            <a:endParaRPr lang="zh-CN" altLang="en-US" sz="1200" b="1" dirty="0"/>
          </a:p>
          <a:p>
            <a:pPr algn="ctr">
              <a:lnSpc>
                <a:spcPct val="150000"/>
              </a:lnSpc>
            </a:pPr>
            <a:r>
              <a:rPr lang="zh-CN" altLang="en-US" sz="1200" b="1" dirty="0"/>
              <a:t>二：无论是以后有别的类似的项目或者宣传必要，片子也可拿来宣传。</a:t>
            </a:r>
            <a:endParaRPr lang="zh-CN" altLang="en-US" sz="1200" b="1" dirty="0"/>
          </a:p>
          <a:p>
            <a:pPr algn="ctr">
              <a:lnSpc>
                <a:spcPct val="150000"/>
              </a:lnSpc>
            </a:pPr>
            <a:r>
              <a:rPr lang="zh-CN" altLang="en-US" sz="1200" b="1" dirty="0"/>
              <a:t>三：每个镜头每一秒每一帧都要满足艺术意境的要求和我们项目宣传的要求。</a:t>
            </a:r>
            <a:endParaRPr lang="zh-CN" altLang="en-US" sz="1200" b="1" dirty="0"/>
          </a:p>
          <a:p>
            <a:pPr algn="ctr">
              <a:lnSpc>
                <a:spcPct val="150000"/>
              </a:lnSpc>
            </a:pPr>
            <a:endParaRPr lang="zh-CN" altLang="en-US" sz="1200" b="1" dirty="0"/>
          </a:p>
        </p:txBody>
      </p:sp>
      <p:sp>
        <p:nvSpPr>
          <p:cNvPr id="3" name="直线箭头"/>
          <p:cNvSpPr/>
          <p:nvPr/>
        </p:nvSpPr>
        <p:spPr>
          <a:xfrm rot="5400000">
            <a:off x="4443730" y="1940560"/>
            <a:ext cx="257810" cy="93980"/>
          </a:xfrm>
          <a:custGeom>
            <a:avLst/>
            <a:gdLst>
              <a:gd name="connsiteX0" fmla="*/ 360040 w 576064"/>
              <a:gd name="connsiteY0" fmla="*/ 0 h 250588"/>
              <a:gd name="connsiteX1" fmla="*/ 576064 w 576064"/>
              <a:gd name="connsiteY1" fmla="*/ 125294 h 250588"/>
              <a:gd name="connsiteX2" fmla="*/ 360040 w 576064"/>
              <a:gd name="connsiteY2" fmla="*/ 250588 h 250588"/>
              <a:gd name="connsiteX3" fmla="*/ 360040 w 576064"/>
              <a:gd name="connsiteY3" fmla="*/ 143294 h 250588"/>
              <a:gd name="connsiteX4" fmla="*/ 0 w 576064"/>
              <a:gd name="connsiteY4" fmla="*/ 143294 h 250588"/>
              <a:gd name="connsiteX5" fmla="*/ 0 w 576064"/>
              <a:gd name="connsiteY5" fmla="*/ 107294 h 250588"/>
              <a:gd name="connsiteX6" fmla="*/ 360040 w 576064"/>
              <a:gd name="connsiteY6" fmla="*/ 107294 h 250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064" h="250588">
                <a:moveTo>
                  <a:pt x="360040" y="0"/>
                </a:moveTo>
                <a:lnTo>
                  <a:pt x="576064" y="125294"/>
                </a:lnTo>
                <a:lnTo>
                  <a:pt x="360040" y="250588"/>
                </a:lnTo>
                <a:lnTo>
                  <a:pt x="360040" y="143294"/>
                </a:lnTo>
                <a:lnTo>
                  <a:pt x="0" y="143294"/>
                </a:lnTo>
                <a:lnTo>
                  <a:pt x="0" y="107294"/>
                </a:lnTo>
                <a:lnTo>
                  <a:pt x="360040" y="107294"/>
                </a:lnTo>
                <a:close/>
              </a:path>
            </a:pathLst>
          </a:cu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6" name="图文框 5"/>
          <p:cNvSpPr/>
          <p:nvPr/>
        </p:nvSpPr>
        <p:spPr>
          <a:xfrm>
            <a:off x="1250950" y="934085"/>
            <a:ext cx="6641465" cy="3960495"/>
          </a:xfrm>
          <a:prstGeom prst="frame">
            <a:avLst>
              <a:gd name="adj1" fmla="val 3482"/>
            </a:avLst>
          </a:prstGeom>
          <a:solidFill>
            <a:srgbClr val="2C3F46"/>
          </a:solidFill>
          <a:ln>
            <a:noFill/>
          </a:ln>
          <a:effectLst>
            <a:outerShdw blurRad="63500" dist="50800" dir="2052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7" name="直线箭头"/>
          <p:cNvSpPr/>
          <p:nvPr/>
        </p:nvSpPr>
        <p:spPr>
          <a:xfrm rot="5400000">
            <a:off x="4443730" y="2524760"/>
            <a:ext cx="257810" cy="93980"/>
          </a:xfrm>
          <a:custGeom>
            <a:avLst/>
            <a:gdLst>
              <a:gd name="connsiteX0" fmla="*/ 360040 w 576064"/>
              <a:gd name="connsiteY0" fmla="*/ 0 h 250588"/>
              <a:gd name="connsiteX1" fmla="*/ 576064 w 576064"/>
              <a:gd name="connsiteY1" fmla="*/ 125294 h 250588"/>
              <a:gd name="connsiteX2" fmla="*/ 360040 w 576064"/>
              <a:gd name="connsiteY2" fmla="*/ 250588 h 250588"/>
              <a:gd name="connsiteX3" fmla="*/ 360040 w 576064"/>
              <a:gd name="connsiteY3" fmla="*/ 143294 h 250588"/>
              <a:gd name="connsiteX4" fmla="*/ 0 w 576064"/>
              <a:gd name="connsiteY4" fmla="*/ 143294 h 250588"/>
              <a:gd name="connsiteX5" fmla="*/ 0 w 576064"/>
              <a:gd name="connsiteY5" fmla="*/ 107294 h 250588"/>
              <a:gd name="connsiteX6" fmla="*/ 360040 w 576064"/>
              <a:gd name="connsiteY6" fmla="*/ 107294 h 250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064" h="250588">
                <a:moveTo>
                  <a:pt x="360040" y="0"/>
                </a:moveTo>
                <a:lnTo>
                  <a:pt x="576064" y="125294"/>
                </a:lnTo>
                <a:lnTo>
                  <a:pt x="360040" y="250588"/>
                </a:lnTo>
                <a:lnTo>
                  <a:pt x="360040" y="143294"/>
                </a:lnTo>
                <a:lnTo>
                  <a:pt x="0" y="143294"/>
                </a:lnTo>
                <a:lnTo>
                  <a:pt x="0" y="107294"/>
                </a:lnTo>
                <a:lnTo>
                  <a:pt x="360040" y="107294"/>
                </a:lnTo>
                <a:close/>
              </a:path>
            </a:pathLst>
          </a:cu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8" name="直线箭头"/>
          <p:cNvSpPr/>
          <p:nvPr/>
        </p:nvSpPr>
        <p:spPr>
          <a:xfrm rot="5400000">
            <a:off x="4443095" y="3032125"/>
            <a:ext cx="257810" cy="93980"/>
          </a:xfrm>
          <a:custGeom>
            <a:avLst/>
            <a:gdLst>
              <a:gd name="connsiteX0" fmla="*/ 360040 w 576064"/>
              <a:gd name="connsiteY0" fmla="*/ 0 h 250588"/>
              <a:gd name="connsiteX1" fmla="*/ 576064 w 576064"/>
              <a:gd name="connsiteY1" fmla="*/ 125294 h 250588"/>
              <a:gd name="connsiteX2" fmla="*/ 360040 w 576064"/>
              <a:gd name="connsiteY2" fmla="*/ 250588 h 250588"/>
              <a:gd name="connsiteX3" fmla="*/ 360040 w 576064"/>
              <a:gd name="connsiteY3" fmla="*/ 143294 h 250588"/>
              <a:gd name="connsiteX4" fmla="*/ 0 w 576064"/>
              <a:gd name="connsiteY4" fmla="*/ 143294 h 250588"/>
              <a:gd name="connsiteX5" fmla="*/ 0 w 576064"/>
              <a:gd name="connsiteY5" fmla="*/ 107294 h 250588"/>
              <a:gd name="connsiteX6" fmla="*/ 360040 w 576064"/>
              <a:gd name="connsiteY6" fmla="*/ 107294 h 250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064" h="250588">
                <a:moveTo>
                  <a:pt x="360040" y="0"/>
                </a:moveTo>
                <a:lnTo>
                  <a:pt x="576064" y="125294"/>
                </a:lnTo>
                <a:lnTo>
                  <a:pt x="360040" y="250588"/>
                </a:lnTo>
                <a:lnTo>
                  <a:pt x="360040" y="143294"/>
                </a:lnTo>
                <a:lnTo>
                  <a:pt x="0" y="143294"/>
                </a:lnTo>
                <a:lnTo>
                  <a:pt x="0" y="107294"/>
                </a:lnTo>
                <a:lnTo>
                  <a:pt x="360040" y="107294"/>
                </a:lnTo>
                <a:close/>
              </a:path>
            </a:pathLst>
          </a:cu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b="1">
              <a:solidFill>
                <a:srgbClr val="FFFFFF"/>
              </a:solidFill>
            </a:endParaRPr>
          </a:p>
        </p:txBody>
      </p:sp>
      <p:sp>
        <p:nvSpPr>
          <p:cNvPr id="15" name="直线箭头"/>
          <p:cNvSpPr/>
          <p:nvPr/>
        </p:nvSpPr>
        <p:spPr>
          <a:xfrm rot="5400000">
            <a:off x="4442460" y="3572510"/>
            <a:ext cx="257810" cy="93980"/>
          </a:xfrm>
          <a:custGeom>
            <a:avLst/>
            <a:gdLst>
              <a:gd name="connsiteX0" fmla="*/ 360040 w 576064"/>
              <a:gd name="connsiteY0" fmla="*/ 0 h 250588"/>
              <a:gd name="connsiteX1" fmla="*/ 576064 w 576064"/>
              <a:gd name="connsiteY1" fmla="*/ 125294 h 250588"/>
              <a:gd name="connsiteX2" fmla="*/ 360040 w 576064"/>
              <a:gd name="connsiteY2" fmla="*/ 250588 h 250588"/>
              <a:gd name="connsiteX3" fmla="*/ 360040 w 576064"/>
              <a:gd name="connsiteY3" fmla="*/ 143294 h 250588"/>
              <a:gd name="connsiteX4" fmla="*/ 0 w 576064"/>
              <a:gd name="connsiteY4" fmla="*/ 143294 h 250588"/>
              <a:gd name="connsiteX5" fmla="*/ 0 w 576064"/>
              <a:gd name="connsiteY5" fmla="*/ 107294 h 250588"/>
              <a:gd name="connsiteX6" fmla="*/ 360040 w 576064"/>
              <a:gd name="connsiteY6" fmla="*/ 107294 h 250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064" h="250588">
                <a:moveTo>
                  <a:pt x="360040" y="0"/>
                </a:moveTo>
                <a:lnTo>
                  <a:pt x="576064" y="125294"/>
                </a:lnTo>
                <a:lnTo>
                  <a:pt x="360040" y="250588"/>
                </a:lnTo>
                <a:lnTo>
                  <a:pt x="360040" y="143294"/>
                </a:lnTo>
                <a:lnTo>
                  <a:pt x="0" y="143294"/>
                </a:lnTo>
                <a:lnTo>
                  <a:pt x="0" y="107294"/>
                </a:lnTo>
                <a:lnTo>
                  <a:pt x="360040" y="107294"/>
                </a:lnTo>
                <a:close/>
              </a:path>
            </a:pathLst>
          </a:custGeom>
          <a:solidFill>
            <a:srgbClr val="2C3F4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b="1">
              <a:solidFill>
                <a:srgbClr val="FFFFFF"/>
              </a:solidFill>
            </a:endParaRPr>
          </a:p>
        </p:txBody>
      </p:sp>
    </p:spTree>
  </p:cSld>
  <p:clrMapOvr>
    <a:masterClrMapping/>
  </p:clrMapOvr>
  <p:transition spd="slow" advClick="0" advTm="5000">
    <p:push dir="d"/>
  </p:transition>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3803</Words>
  <Application>WPS 演示</Application>
  <PresentationFormat>全屏显示(16:9)</PresentationFormat>
  <Paragraphs>545</Paragraphs>
  <Slides>62</Slides>
  <Notes>16</Notes>
  <HiddenSlides>0</HiddenSlides>
  <MMClips>1</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62</vt:i4>
      </vt:variant>
    </vt:vector>
  </HeadingPairs>
  <TitlesOfParts>
    <vt:vector size="71" baseType="lpstr">
      <vt:lpstr>Arial</vt:lpstr>
      <vt:lpstr>宋体</vt:lpstr>
      <vt:lpstr>Wingdings</vt:lpstr>
      <vt:lpstr>微软雅黑</vt:lpstr>
      <vt:lpstr>DotumChe</vt:lpstr>
      <vt:lpstr>叶根友毛笔行书2.0版</vt:lpstr>
      <vt:lpstr>Calibri</vt:lpstr>
      <vt:lpstr>Arial Unicode MS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趴在夏日的猫</dc:creator>
  <cp:keywords>www.51pptmoban.com</cp:keywords>
  <cp:lastModifiedBy>辣双撇</cp:lastModifiedBy>
  <cp:revision>123</cp:revision>
  <dcterms:created xsi:type="dcterms:W3CDTF">2017-07-05T00:36:00Z</dcterms:created>
  <dcterms:modified xsi:type="dcterms:W3CDTF">2018-11-25T11:20:30Z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2052-10.1.0.7521</vt:lpwstr>
  </property>
</Properties>
</file>