
<file path=[Content_Types].xml><?xml version="1.0" encoding="utf-8"?>
<Types xmlns="http://schemas.openxmlformats.org/package/2006/content-types">
  <Default Extension="jpeg" ContentType="image/jpe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3"/>
    <p:sldId id="279" r:id="rId4"/>
    <p:sldId id="278" r:id="rId5"/>
    <p:sldId id="261" r:id="rId6"/>
    <p:sldId id="280" r:id="rId7"/>
    <p:sldId id="281" r:id="rId9"/>
    <p:sldId id="282" r:id="rId10"/>
    <p:sldId id="293" r:id="rId11"/>
    <p:sldId id="283" r:id="rId12"/>
    <p:sldId id="284" r:id="rId13"/>
    <p:sldId id="294" r:id="rId14"/>
    <p:sldId id="295" r:id="rId15"/>
    <p:sldId id="265" r:id="rId16"/>
    <p:sldId id="274" r:id="rId17"/>
    <p:sldId id="275" r:id="rId18"/>
    <p:sldId id="302" r:id="rId19"/>
    <p:sldId id="268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1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3.png"/><Relationship Id="rId3" Type="http://schemas.openxmlformats.org/officeDocument/2006/relationships/tags" Target="../tags/tag3.xml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4.png"/><Relationship Id="rId3" Type="http://schemas.openxmlformats.org/officeDocument/2006/relationships/tags" Target="../tags/tag4.xml"/><Relationship Id="rId2" Type="http://schemas.microsoft.com/office/2007/relationships/media" Target="../media/media2.mp4"/><Relationship Id="rId1" Type="http://schemas.openxmlformats.org/officeDocument/2006/relationships/video" Target="../media/media2.mp4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2" Type="http://schemas.openxmlformats.org/officeDocument/2006/relationships/tags" Target="../tags/tag1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 descr="4bcb5dd59e651721cbf89136da70f16"/>
          <p:cNvPicPr>
            <a:picLocks noChangeAspect="1"/>
          </p:cNvPicPr>
          <p:nvPr/>
        </p:nvPicPr>
        <p:blipFill>
          <a:blip r:embed="rId1"/>
          <a:srcRect l="5516" r="5109"/>
          <a:stretch>
            <a:fillRect/>
          </a:stretch>
        </p:blipFill>
        <p:spPr>
          <a:xfrm>
            <a:off x="0" y="889000"/>
            <a:ext cx="12188190" cy="524192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5" name="文本框 4"/>
          <p:cNvSpPr txBox="1"/>
          <p:nvPr/>
        </p:nvSpPr>
        <p:spPr>
          <a:xfrm>
            <a:off x="2359025" y="3065780"/>
            <a:ext cx="746950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>
              <a:lnSpc>
                <a:spcPct val="150000"/>
              </a:lnSpc>
            </a:pPr>
            <a:r>
              <a:rPr lang="zh-CN" altLang="en-US" sz="28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中兴手机</a:t>
            </a:r>
            <a:r>
              <a:rPr lang="en-US" altLang="zh-CN" sz="28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Axon 30 Ultra</a:t>
            </a:r>
            <a:r>
              <a:rPr lang="zh-CN" altLang="en-US" sz="28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航天版</a:t>
            </a:r>
            <a:endParaRPr lang="zh-CN" altLang="en-US" sz="280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宣 传 影 视 方 案 </a:t>
            </a:r>
            <a:endParaRPr lang="zh-CN" altLang="en-US" sz="240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lum bright="-6000"/>
          </a:blip>
          <a:stretch>
            <a:fillRect/>
          </a:stretch>
        </p:blipFill>
        <p:spPr>
          <a:xfrm>
            <a:off x="0" y="769620"/>
            <a:ext cx="12198985" cy="515874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24155" y="4518660"/>
            <a:ext cx="45688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把对未知的期许化为智慧的前行</a:t>
            </a:r>
            <a:endParaRPr lang="en-US" altLang="zh-CN" sz="240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99758" y="5250180"/>
            <a:ext cx="361188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dist">
              <a:lnSpc>
                <a:spcPct val="150000"/>
              </a:lnSpc>
            </a:pPr>
            <a:r>
              <a:rPr lang="zh-CN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支持月亮模式，夜晚图像清晰放大</a:t>
            </a:r>
            <a:endParaRPr lang="zh-CN" altLang="en-US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24155" y="6077585"/>
            <a:ext cx="1146238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月亮出现在手机屏幕里，而手机正对着月球</a:t>
            </a:r>
            <a:endParaRPr lang="zh-CN" altLang="en-US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45" y="1413510"/>
            <a:ext cx="12187555" cy="403098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3" name="文本框 12"/>
          <p:cNvSpPr txBox="1"/>
          <p:nvPr/>
        </p:nvSpPr>
        <p:spPr>
          <a:xfrm>
            <a:off x="219075" y="1538605"/>
            <a:ext cx="44545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把对视野的拓宽化为卓越的创造</a:t>
            </a:r>
            <a:endParaRPr lang="en-US" altLang="zh-CN" sz="240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65163" y="2270760"/>
            <a:ext cx="344043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dist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三摄像头同拍同录 同步摄影操作</a:t>
            </a:r>
            <a:endParaRPr lang="zh-CN" altLang="en-US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83845" y="5823585"/>
            <a:ext cx="1146238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镜头展示录像星空极光的变幻，然后拍照不同的照片，存在下边。</a:t>
            </a:r>
            <a:endParaRPr lang="zh-CN" altLang="en-US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pic>
        <p:nvPicPr>
          <p:cNvPr id="12" name="图片 11" descr="VCG41N897024134"/>
          <p:cNvPicPr>
            <a:picLocks noChangeAspect="1"/>
          </p:cNvPicPr>
          <p:nvPr/>
        </p:nvPicPr>
        <p:blipFill>
          <a:blip r:embed="rId2"/>
          <a:srcRect l="43060" t="29833" r="44148" b="46925"/>
          <a:stretch>
            <a:fillRect/>
          </a:stretch>
        </p:blipFill>
        <p:spPr>
          <a:xfrm>
            <a:off x="3288030" y="2865120"/>
            <a:ext cx="1416685" cy="18376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749425"/>
            <a:ext cx="12194540" cy="335978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83845" y="5934710"/>
            <a:ext cx="1146238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通过极光的变幻缓缓缩小到一个巨大的银行希环，然后通过圆圈演绎出手机摄像头，再出现整个手机外立面。</a:t>
            </a:r>
            <a:endParaRPr lang="zh-CN" altLang="en-US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0" y="552450"/>
            <a:ext cx="12197080" cy="5076190"/>
            <a:chOff x="0" y="870"/>
            <a:chExt cx="19208" cy="7994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870"/>
              <a:ext cx="19209" cy="7994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8289" y="6901"/>
              <a:ext cx="352" cy="94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4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t="6073" b="1912"/>
          <a:stretch>
            <a:fillRect/>
          </a:stretch>
        </p:blipFill>
        <p:spPr>
          <a:xfrm>
            <a:off x="0" y="558165"/>
            <a:ext cx="12194540" cy="5377815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3" name="文本框 12"/>
          <p:cNvSpPr txBox="1"/>
          <p:nvPr/>
        </p:nvSpPr>
        <p:spPr>
          <a:xfrm>
            <a:off x="233045" y="1950085"/>
            <a:ext cx="313499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就让我们持续探索</a:t>
            </a:r>
            <a:endParaRPr lang="zh-CN" altLang="en-US" sz="240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algn="r">
              <a:lnSpc>
                <a:spcPct val="150000"/>
              </a:lnSpc>
            </a:pPr>
            <a:r>
              <a:rPr lang="zh-CN" altLang="en-US" sz="24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不断感知 永不停止</a:t>
            </a:r>
            <a:endParaRPr lang="zh-CN" altLang="en-US" sz="240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pic>
        <p:nvPicPr>
          <p:cNvPr id="12" name="图片 11" descr="VCG41N897024134"/>
          <p:cNvPicPr>
            <a:picLocks noChangeAspect="1"/>
          </p:cNvPicPr>
          <p:nvPr/>
        </p:nvPicPr>
        <p:blipFill>
          <a:blip r:embed="rId2"/>
          <a:srcRect l="43060" t="29833" r="44148" b="46925"/>
          <a:stretch>
            <a:fillRect/>
          </a:stretch>
        </p:blipFill>
        <p:spPr>
          <a:xfrm>
            <a:off x="5449570" y="2682240"/>
            <a:ext cx="1416685" cy="183769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33045" y="6087110"/>
            <a:ext cx="1146238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以手机为焦点，缓缓后拉，出现一条道理，连接着过去与未来</a:t>
            </a:r>
            <a:r>
              <a:rPr lang="en-US" altLang="zh-CN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......</a:t>
            </a:r>
            <a:endParaRPr lang="en-US" altLang="zh-CN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057bb335-51e9-47f4-9878-97d2799d71ab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79386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73710" y="169545"/>
            <a:ext cx="31349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视觉参考</a:t>
            </a:r>
            <a:endParaRPr lang="zh-CN" altLang="en-US" sz="240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5c0d160cde64d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981200" y="2668270"/>
            <a:ext cx="8229600" cy="27432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73710" y="169545"/>
            <a:ext cx="31349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节奏参考</a:t>
            </a:r>
            <a:endParaRPr lang="zh-CN" altLang="en-US" sz="240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7540" y="1894840"/>
            <a:ext cx="10515600" cy="1325563"/>
          </a:xfrm>
        </p:spPr>
        <p:txBody>
          <a:bodyPr>
            <a:normAutofit fontScale="90000"/>
          </a:bodyPr>
          <a:p>
            <a:r>
              <a:rPr lang="en-US" altLang="zh-CN"/>
              <a:t>1</a:t>
            </a:r>
            <a:r>
              <a:rPr lang="zh-CN" altLang="en-US"/>
              <a:t>：去掉月亮模式和三摄同拍</a:t>
            </a:r>
            <a:br>
              <a:rPr lang="zh-CN" altLang="en-US"/>
            </a:br>
            <a:r>
              <a:rPr lang="en-US" altLang="zh-CN"/>
              <a:t>2</a:t>
            </a:r>
            <a:r>
              <a:rPr lang="zh-CN" altLang="en-US"/>
              <a:t>：增加材质的点</a:t>
            </a:r>
            <a:br>
              <a:rPr lang="zh-CN" altLang="en-US"/>
            </a:br>
            <a:r>
              <a:rPr lang="en-US" altLang="zh-CN"/>
              <a:t>3</a:t>
            </a:r>
            <a:r>
              <a:rPr lang="zh-CN" altLang="en-US"/>
              <a:t>：芯片用飞船代替比较适合</a:t>
            </a:r>
            <a:br>
              <a:rPr lang="zh-CN" altLang="en-US"/>
            </a:br>
            <a:r>
              <a:rPr lang="en-US" altLang="zh-CN"/>
              <a:t>4</a:t>
            </a:r>
            <a:r>
              <a:rPr lang="zh-CN" altLang="en-US"/>
              <a:t>：结合下手机壁纸</a:t>
            </a:r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 descr="4bcb5dd59e651721cbf89136da70f16"/>
          <p:cNvPicPr>
            <a:picLocks noChangeAspect="1"/>
          </p:cNvPicPr>
          <p:nvPr/>
        </p:nvPicPr>
        <p:blipFill>
          <a:blip r:embed="rId1"/>
          <a:srcRect l="5516" r="5109"/>
          <a:stretch>
            <a:fillRect/>
          </a:stretch>
        </p:blipFill>
        <p:spPr>
          <a:xfrm>
            <a:off x="0" y="889000"/>
            <a:ext cx="12188190" cy="524192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5" name="文本框 4"/>
          <p:cNvSpPr txBox="1"/>
          <p:nvPr/>
        </p:nvSpPr>
        <p:spPr>
          <a:xfrm>
            <a:off x="3520440" y="3106420"/>
            <a:ext cx="51466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>
              <a:lnSpc>
                <a:spcPct val="150000"/>
              </a:lnSpc>
            </a:pPr>
            <a:r>
              <a:rPr lang="en-US" altLang="zh-CN" sz="24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THANKS</a:t>
            </a:r>
            <a:endParaRPr lang="en-US" altLang="zh-CN" sz="240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lum bright="-12000"/>
          </a:blip>
          <a:stretch>
            <a:fillRect/>
          </a:stretch>
        </p:blipFill>
        <p:spPr>
          <a:xfrm>
            <a:off x="-635" y="1414780"/>
            <a:ext cx="12192635" cy="402844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269490" y="2586355"/>
            <a:ext cx="765238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宇宙是无尽的生命，丰富的动力，但它同时也是严整的秩序，圆满的和谐。                     </a:t>
            </a:r>
            <a:endParaRPr lang="zh-CN" altLang="en-US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  <a:p>
            <a:pPr algn="r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 ——〔中〕宗白华 《美学与意境》</a:t>
            </a:r>
            <a:endParaRPr lang="zh-CN" altLang="en-US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393825"/>
            <a:ext cx="12192000" cy="40703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89610" y="2303780"/>
            <a:ext cx="455168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当需求从实用转变为美学的渴望</a:t>
            </a:r>
            <a:endParaRPr lang="zh-CN" altLang="en-US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艺术则不再满足对生活中的思取</a:t>
            </a:r>
            <a:endParaRPr lang="zh-CN" altLang="en-US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以未知为动力，从此延伸到太空</a:t>
            </a:r>
            <a:endParaRPr lang="zh-CN" altLang="en-US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89610" y="4106545"/>
            <a:ext cx="4511675" cy="1014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0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中兴手机</a:t>
            </a:r>
            <a:r>
              <a:rPr lang="en-US" altLang="zh-CN" sz="20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Axon 30 Ultra</a:t>
            </a:r>
            <a:r>
              <a:rPr lang="zh-CN" altLang="en-US" sz="20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航天版    </a:t>
            </a:r>
            <a:endParaRPr lang="zh-CN" altLang="en-US" sz="20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0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呈现一次来自太空的科技和艺术的盛宴 </a:t>
            </a:r>
            <a:endParaRPr lang="zh-CN" altLang="en-US" sz="20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67525" cy="68675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540115" y="1816100"/>
            <a:ext cx="184404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20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感知太空之美</a:t>
            </a:r>
            <a:endParaRPr lang="zh-CN" altLang="en-US" sz="20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867525" y="2880360"/>
            <a:ext cx="518922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形式：</a:t>
            </a:r>
            <a:r>
              <a:rPr lang="en-US" altLang="zh-CN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CG</a:t>
            </a: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动画</a:t>
            </a:r>
            <a:endParaRPr lang="zh-CN" altLang="en-US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时长：</a:t>
            </a:r>
            <a:r>
              <a:rPr lang="en-US" altLang="zh-CN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30-40S</a:t>
            </a:r>
            <a:endParaRPr lang="en-US" altLang="zh-CN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风格：大气 高级 优雅</a:t>
            </a:r>
            <a:endParaRPr lang="zh-CN" altLang="en-US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68045"/>
            <a:ext cx="12191365" cy="48069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868045"/>
            <a:ext cx="12192000" cy="480695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65125" y="5926455"/>
            <a:ext cx="1146238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太空繁星点点，缓缓泛起涟漪</a:t>
            </a:r>
            <a:endParaRPr lang="zh-CN" altLang="en-US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t="10106" b="7849"/>
          <a:stretch>
            <a:fillRect/>
          </a:stretch>
        </p:blipFill>
        <p:spPr>
          <a:xfrm>
            <a:off x="0" y="679450"/>
            <a:ext cx="12176760" cy="551624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7545"/>
            <a:ext cx="12214225" cy="551878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 r="995"/>
          <a:stretch>
            <a:fillRect/>
          </a:stretch>
        </p:blipFill>
        <p:spPr>
          <a:xfrm>
            <a:off x="0" y="680085"/>
            <a:ext cx="12149455" cy="551624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12725" y="6196330"/>
            <a:ext cx="1146238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通过极光，过渡到黑洞，由黑洞缓缓变为产品的摄像头</a:t>
            </a:r>
            <a:r>
              <a:rPr lang="en-US" altLang="zh-CN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-</a:t>
            </a: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外立面</a:t>
            </a:r>
            <a:endParaRPr lang="zh-CN" altLang="en-US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12725" y="1005205"/>
            <a:ext cx="4020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把神秘的美化为极致的艺术</a:t>
            </a:r>
            <a:endParaRPr lang="zh-CN" altLang="en-US" sz="240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95325" y="1753235"/>
            <a:ext cx="305498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dist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中兴手机</a:t>
            </a:r>
            <a:r>
              <a:rPr lang="en-US" altLang="zh-CN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Axon 30 Ultra</a:t>
            </a: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航天版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8315" y="4944745"/>
            <a:ext cx="4041140" cy="1758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130" y="1170940"/>
            <a:ext cx="12143740" cy="40481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0" y="922020"/>
            <a:ext cx="54521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24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把浩瀚的目光化为视界的突破</a:t>
            </a:r>
            <a:endParaRPr lang="zh-CN" altLang="en-US" sz="240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12725" y="6196330"/>
            <a:ext cx="1146238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星球运行到在同一轨道，然后缓缓演绎成摄像头的爆炸图</a:t>
            </a:r>
            <a:endParaRPr lang="zh-CN" altLang="en-US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2320" y="4909820"/>
            <a:ext cx="3765550" cy="170942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982345" y="1812290"/>
            <a:ext cx="348678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dist">
              <a:lnSpc>
                <a:spcPct val="150000"/>
              </a:lnSpc>
            </a:pPr>
            <a:r>
              <a:rPr lang="en-US" altLang="zh-CN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3X6400</a:t>
            </a: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万三主摄，</a:t>
            </a:r>
            <a:r>
              <a:rPr lang="en-US" altLang="zh-CN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800</a:t>
            </a: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万变焦潜望</a:t>
            </a:r>
            <a:endParaRPr lang="zh-CN" altLang="en-US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1" descr="VCG41532102837"/>
          <p:cNvPicPr>
            <a:picLocks noChangeAspect="1"/>
          </p:cNvPicPr>
          <p:nvPr/>
        </p:nvPicPr>
        <p:blipFill>
          <a:blip r:embed="rId1"/>
          <a:srcRect t="9066" b="9801"/>
          <a:stretch>
            <a:fillRect/>
          </a:stretch>
        </p:blipFill>
        <p:spPr>
          <a:xfrm>
            <a:off x="0" y="661670"/>
            <a:ext cx="12126595" cy="55352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339"/>
          <a:stretch>
            <a:fillRect/>
          </a:stretch>
        </p:blipFill>
        <p:spPr>
          <a:xfrm>
            <a:off x="635" y="661670"/>
            <a:ext cx="12190730" cy="557149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12725" y="6196330"/>
            <a:ext cx="1146238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随着伽马射线的爆发，光线随即连接成一个芯片</a:t>
            </a:r>
            <a:endParaRPr lang="zh-CN" altLang="en-US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t="7052" b="8695"/>
          <a:stretch>
            <a:fillRect/>
          </a:stretch>
        </p:blipFill>
        <p:spPr>
          <a:xfrm>
            <a:off x="635" y="598805"/>
            <a:ext cx="12206605" cy="569785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755130" y="661670"/>
            <a:ext cx="54521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>
              <a:lnSpc>
                <a:spcPct val="150000"/>
              </a:lnSpc>
            </a:pPr>
            <a:r>
              <a:rPr lang="zh-CN" altLang="en-US" sz="2400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把无穷的力量化为先进的动能</a:t>
            </a:r>
            <a:endParaRPr lang="zh-CN" altLang="en-US" sz="2400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874125" y="1306830"/>
            <a:ext cx="280098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18G+1TB </a:t>
            </a: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运行内存</a:t>
            </a:r>
            <a:endParaRPr lang="en-US" altLang="zh-CN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1238250"/>
            <a:ext cx="12194540" cy="402018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73355" y="5833745"/>
            <a:ext cx="1146238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</a:rPr>
              <a:t>月球缓缓出现在某个行星上空</a:t>
            </a:r>
            <a:endParaRPr lang="zh-CN" altLang="en-US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9084,&quot;width&quot;:23040}"/>
</p:tagLst>
</file>

<file path=ppt/tags/tag2.xml><?xml version="1.0" encoding="utf-8"?>
<p:tagLst xmlns:p="http://schemas.openxmlformats.org/presentationml/2006/main">
  <p:tag name="KSO_WM_UNIT_PLACING_PICTURE_USER_VIEWPORT" val="{&quot;height&quot;:7596,&quot;width&quot;:23040}"/>
</p:tagLst>
</file>

<file path=ppt/tags/tag3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4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6150*1830*659*659"/>
  <p:tag name="KSO_WM_UNIT_MEDIACOVER_STYLEID" val="1"/>
  <p:tag name="KSO_WM_UNIT_MEDIACOVER_TEXTSTATE" val="0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673</Words>
  <Application>WPS 演示</Application>
  <PresentationFormat>宽屏</PresentationFormat>
  <Paragraphs>68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5" baseType="lpstr">
      <vt:lpstr>Arial</vt:lpstr>
      <vt:lpstr>宋体</vt:lpstr>
      <vt:lpstr>Wingdings</vt:lpstr>
      <vt:lpstr>华文楷体</vt:lpstr>
      <vt:lpstr>微软雅黑</vt:lpstr>
      <vt:lpstr>Arial Unicode MS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zct</dc:creator>
  <cp:lastModifiedBy>辣双撇</cp:lastModifiedBy>
  <cp:revision>8</cp:revision>
  <dcterms:created xsi:type="dcterms:W3CDTF">2021-09-24T06:52:00Z</dcterms:created>
  <dcterms:modified xsi:type="dcterms:W3CDTF">2021-09-30T09:57:32Z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